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70" r:id="rId2"/>
    <p:sldId id="285" r:id="rId3"/>
    <p:sldId id="279" r:id="rId4"/>
    <p:sldId id="258" r:id="rId5"/>
    <p:sldId id="287" r:id="rId6"/>
    <p:sldId id="286" r:id="rId7"/>
    <p:sldId id="291" r:id="rId8"/>
    <p:sldId id="292" r:id="rId9"/>
    <p:sldId id="290" r:id="rId10"/>
    <p:sldId id="272" r:id="rId11"/>
    <p:sldId id="310" r:id="rId12"/>
    <p:sldId id="295" r:id="rId13"/>
    <p:sldId id="302" r:id="rId14"/>
    <p:sldId id="303" r:id="rId15"/>
    <p:sldId id="306" r:id="rId16"/>
    <p:sldId id="307" r:id="rId17"/>
    <p:sldId id="308" r:id="rId18"/>
    <p:sldId id="309" r:id="rId19"/>
    <p:sldId id="300" r:id="rId20"/>
    <p:sldId id="322" r:id="rId21"/>
    <p:sldId id="323" r:id="rId22"/>
    <p:sldId id="317" r:id="rId23"/>
    <p:sldId id="311" r:id="rId24"/>
    <p:sldId id="316" r:id="rId25"/>
    <p:sldId id="313" r:id="rId26"/>
    <p:sldId id="314" r:id="rId27"/>
    <p:sldId id="315" r:id="rId28"/>
    <p:sldId id="312" r:id="rId29"/>
    <p:sldId id="318" r:id="rId30"/>
    <p:sldId id="319" r:id="rId31"/>
    <p:sldId id="274" r:id="rId32"/>
    <p:sldId id="275" r:id="rId33"/>
    <p:sldId id="27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E3B115B-5A60-45D4-B8C6-D0295BC65FA8}">
          <p14:sldIdLst>
            <p14:sldId id="270"/>
            <p14:sldId id="285"/>
          </p14:sldIdLst>
        </p14:section>
        <p14:section name="فهرست" id="{1FCDBE0B-2899-4913-997A-289080E28E34}">
          <p14:sldIdLst>
            <p14:sldId id="279"/>
          </p14:sldIdLst>
        </p14:section>
        <p14:section name="مقدمه" id="{92951533-640C-4FD0-8CD0-047FC60AC8EB}">
          <p14:sldIdLst>
            <p14:sldId id="258"/>
            <p14:sldId id="287"/>
            <p14:sldId id="286"/>
          </p14:sldIdLst>
        </p14:section>
        <p14:section name="پیشینه پژوهش" id="{DECD887B-9D51-4592-B0A2-B68A7533B889}">
          <p14:sldIdLst>
            <p14:sldId id="291"/>
            <p14:sldId id="292"/>
            <p14:sldId id="290"/>
          </p14:sldIdLst>
        </p14:section>
        <p14:section name="مدل پیشنهادی" id="{51F78981-15DA-4622-9BBD-674C10D44F0F}">
          <p14:sldIdLst>
            <p14:sldId id="272"/>
            <p14:sldId id="310"/>
            <p14:sldId id="295"/>
            <p14:sldId id="302"/>
            <p14:sldId id="303"/>
            <p14:sldId id="306"/>
            <p14:sldId id="307"/>
            <p14:sldId id="308"/>
            <p14:sldId id="309"/>
            <p14:sldId id="300"/>
          </p14:sldIdLst>
        </p14:section>
        <p14:section name="نتایج " id="{BDD71295-D5FE-461E-A26B-17F277BB73CC}">
          <p14:sldIdLst>
            <p14:sldId id="322"/>
            <p14:sldId id="323"/>
            <p14:sldId id="317"/>
            <p14:sldId id="311"/>
            <p14:sldId id="316"/>
            <p14:sldId id="313"/>
            <p14:sldId id="314"/>
            <p14:sldId id="315"/>
            <p14:sldId id="312"/>
            <p14:sldId id="318"/>
            <p14:sldId id="319"/>
          </p14:sldIdLst>
        </p14:section>
        <p14:section name="نتیجه گیری" id="{8CBFD815-B0C4-4B90-8363-97D0BA19FD06}">
          <p14:sldIdLst>
            <p14:sldId id="274"/>
          </p14:sldIdLst>
        </p14:section>
        <p14:section name="پیشنهادات" id="{A70CEBCC-BC37-4629-A6F2-CFFBF0AA0336}">
          <p14:sldIdLst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4478"/>
    <a:srgbClr val="255E91"/>
    <a:srgbClr val="997300"/>
    <a:srgbClr val="FFBE00"/>
    <a:srgbClr val="636363"/>
    <a:srgbClr val="9E480E"/>
    <a:srgbClr val="1E598D"/>
    <a:srgbClr val="9AB3E0"/>
    <a:srgbClr val="5B9BD5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1" d="100"/>
          <a:sy n="81" d="100"/>
        </p:scale>
        <p:origin x="694" y="-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6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نمودار توزیع انواع تداخلات</c:v>
                </c:pt>
              </c:strCache>
            </c:strRef>
          </c:tx>
          <c:dPt>
            <c:idx val="0"/>
            <c:bubble3D val="0"/>
            <c:spPr>
              <a:solidFill>
                <a:srgbClr val="4472C4"/>
              </a:solidFill>
              <a:ln w="19050">
                <a:solidFill>
                  <a:schemeClr val="lt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>
                <a:bevelT w="0"/>
              </a:sp3d>
            </c:spPr>
            <c:extLst>
              <c:ext xmlns:c16="http://schemas.microsoft.com/office/drawing/2014/chart" uri="{C3380CC4-5D6E-409C-BE32-E72D297353CC}">
                <c16:uniqueId val="{00000001-9864-4529-A54F-0D5456BC3F78}"/>
              </c:ext>
            </c:extLst>
          </c:dPt>
          <c:dPt>
            <c:idx val="1"/>
            <c:bubble3D val="0"/>
            <c:spPr>
              <a:solidFill>
                <a:srgbClr val="ED7D3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9864-4529-A54F-0D5456BC3F78}"/>
              </c:ext>
            </c:extLst>
          </c:dPt>
          <c:dPt>
            <c:idx val="2"/>
            <c:bubble3D val="0"/>
            <c:spPr>
              <a:solidFill>
                <a:srgbClr val="A5A5A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864-4529-A54F-0D5456BC3F78}"/>
              </c:ext>
            </c:extLst>
          </c:dPt>
          <c:dPt>
            <c:idx val="3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9864-4529-A54F-0D5456BC3F78}"/>
              </c:ext>
            </c:extLst>
          </c:dPt>
          <c:dPt>
            <c:idx val="4"/>
            <c:bubble3D val="0"/>
            <c:spPr>
              <a:solidFill>
                <a:srgbClr val="5B9BD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864-4529-A54F-0D5456BC3F78}"/>
              </c:ext>
            </c:extLst>
          </c:dPt>
          <c:dPt>
            <c:idx val="5"/>
            <c:bubble3D val="0"/>
            <c:spPr>
              <a:solidFill>
                <a:srgbClr val="70AD4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9864-4529-A54F-0D5456BC3F78}"/>
              </c:ext>
            </c:extLst>
          </c:dPt>
          <c:dPt>
            <c:idx val="6"/>
            <c:bubble3D val="0"/>
            <c:spPr>
              <a:solidFill>
                <a:srgbClr val="26447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864-4529-A54F-0D5456BC3F78}"/>
              </c:ext>
            </c:extLst>
          </c:dPt>
          <c:dPt>
            <c:idx val="7"/>
            <c:bubble3D val="0"/>
            <c:spPr>
              <a:solidFill>
                <a:srgbClr val="9E480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9864-4529-A54F-0D5456BC3F78}"/>
              </c:ext>
            </c:extLst>
          </c:dPt>
          <c:dPt>
            <c:idx val="8"/>
            <c:bubble3D val="0"/>
            <c:spPr>
              <a:solidFill>
                <a:srgbClr val="63636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864-4529-A54F-0D5456BC3F78}"/>
              </c:ext>
            </c:extLst>
          </c:dPt>
          <c:dPt>
            <c:idx val="9"/>
            <c:bubble3D val="0"/>
            <c:spPr>
              <a:solidFill>
                <a:srgbClr val="9973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9864-4529-A54F-0D5456BC3F78}"/>
              </c:ext>
            </c:extLst>
          </c:dPt>
          <c:dPt>
            <c:idx val="10"/>
            <c:bubble3D val="0"/>
            <c:spPr>
              <a:solidFill>
                <a:srgbClr val="255E9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864-4529-A54F-0D5456BC3F78}"/>
              </c:ext>
            </c:extLst>
          </c:dPt>
          <c:cat>
            <c:strRef>
              <c:f>Sheet1!$A$2:$A$12</c:f>
              <c:strCache>
                <c:ptCount val="11"/>
                <c:pt idx="0">
                  <c:v>#1</c:v>
                </c:pt>
                <c:pt idx="1">
                  <c:v>#2</c:v>
                </c:pt>
                <c:pt idx="2">
                  <c:v>#3</c:v>
                </c:pt>
                <c:pt idx="3">
                  <c:v>#4</c:v>
                </c:pt>
                <c:pt idx="4">
                  <c:v>#5</c:v>
                </c:pt>
                <c:pt idx="5">
                  <c:v>#6</c:v>
                </c:pt>
                <c:pt idx="6">
                  <c:v>#7</c:v>
                </c:pt>
                <c:pt idx="7">
                  <c:v>#8</c:v>
                </c:pt>
                <c:pt idx="8">
                  <c:v>#9</c:v>
                </c:pt>
                <c:pt idx="9">
                  <c:v>#10</c:v>
                </c:pt>
                <c:pt idx="10">
                  <c:v>Otherrs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27444</c:v>
                </c:pt>
                <c:pt idx="1">
                  <c:v>25046</c:v>
                </c:pt>
                <c:pt idx="2">
                  <c:v>15339</c:v>
                </c:pt>
                <c:pt idx="3">
                  <c:v>5799</c:v>
                </c:pt>
                <c:pt idx="4">
                  <c:v>4095</c:v>
                </c:pt>
                <c:pt idx="5">
                  <c:v>4016</c:v>
                </c:pt>
                <c:pt idx="6">
                  <c:v>2912</c:v>
                </c:pt>
                <c:pt idx="7">
                  <c:v>2855</c:v>
                </c:pt>
                <c:pt idx="8">
                  <c:v>2829</c:v>
                </c:pt>
                <c:pt idx="9">
                  <c:v>1621</c:v>
                </c:pt>
                <c:pt idx="10">
                  <c:v>11098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64-4529-A54F-0D5456BC3F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 cap="flat" cmpd="sng" algn="ctr">
      <a:noFill/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نمودار توزیع انواع تداخلات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 w="12700" h="12700"/>
            </a:sp3d>
          </c:spPr>
          <c:dPt>
            <c:idx val="0"/>
            <c:bubble3D val="0"/>
            <c:spPr>
              <a:solidFill>
                <a:srgbClr val="4472C4"/>
              </a:solidFill>
              <a:ln w="19050">
                <a:solidFill>
                  <a:schemeClr val="lt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1-8795-4D56-8548-227D7405FB89}"/>
              </c:ext>
            </c:extLst>
          </c:dPt>
          <c:dPt>
            <c:idx val="1"/>
            <c:bubble3D val="0"/>
            <c:spPr>
              <a:solidFill>
                <a:srgbClr val="ED7D31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3-8795-4D56-8548-227D7405FB89}"/>
              </c:ext>
            </c:extLst>
          </c:dPt>
          <c:dPt>
            <c:idx val="2"/>
            <c:bubble3D val="0"/>
            <c:spPr>
              <a:solidFill>
                <a:srgbClr val="A5A5A5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5-8795-4D56-8548-227D7405FB89}"/>
              </c:ext>
            </c:extLst>
          </c:dPt>
          <c:dPt>
            <c:idx val="3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7-8795-4D56-8548-227D7405FB89}"/>
              </c:ext>
            </c:extLst>
          </c:dPt>
          <c:dPt>
            <c:idx val="4"/>
            <c:bubble3D val="0"/>
            <c:spPr>
              <a:solidFill>
                <a:srgbClr val="5B9BD5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9-8795-4D56-8548-227D7405FB89}"/>
              </c:ext>
            </c:extLst>
          </c:dPt>
          <c:dPt>
            <c:idx val="5"/>
            <c:bubble3D val="0"/>
            <c:spPr>
              <a:solidFill>
                <a:srgbClr val="70AD47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B-8795-4D56-8548-227D7405FB89}"/>
              </c:ext>
            </c:extLst>
          </c:dPt>
          <c:dPt>
            <c:idx val="6"/>
            <c:bubble3D val="0"/>
            <c:spPr>
              <a:solidFill>
                <a:srgbClr val="264478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D-8795-4D56-8548-227D7405FB89}"/>
              </c:ext>
            </c:extLst>
          </c:dPt>
          <c:dPt>
            <c:idx val="7"/>
            <c:bubble3D val="0"/>
            <c:spPr>
              <a:solidFill>
                <a:srgbClr val="9E480E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0F-8795-4D56-8548-227D7405FB89}"/>
              </c:ext>
            </c:extLst>
          </c:dPt>
          <c:dPt>
            <c:idx val="8"/>
            <c:bubble3D val="0"/>
            <c:spPr>
              <a:solidFill>
                <a:srgbClr val="636363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11-8795-4D56-8548-227D7405FB89}"/>
              </c:ext>
            </c:extLst>
          </c:dPt>
          <c:dPt>
            <c:idx val="9"/>
            <c:bubble3D val="0"/>
            <c:spPr>
              <a:solidFill>
                <a:srgbClr val="997300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13-8795-4D56-8548-227D7405FB89}"/>
              </c:ext>
            </c:extLst>
          </c:dPt>
          <c:dPt>
            <c:idx val="10"/>
            <c:bubble3D val="0"/>
            <c:spPr>
              <a:solidFill>
                <a:srgbClr val="255E91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2700" h="12700"/>
              </a:sp3d>
            </c:spPr>
            <c:extLst>
              <c:ext xmlns:c16="http://schemas.microsoft.com/office/drawing/2014/chart" uri="{C3380CC4-5D6E-409C-BE32-E72D297353CC}">
                <c16:uniqueId val="{00000015-8795-4D56-8548-227D7405FB89}"/>
              </c:ext>
            </c:extLst>
          </c:dPt>
          <c:cat>
            <c:strRef>
              <c:f>Sheet1!$A$2:$A$12</c:f>
              <c:strCache>
                <c:ptCount val="11"/>
                <c:pt idx="0">
                  <c:v>#1</c:v>
                </c:pt>
                <c:pt idx="1">
                  <c:v>#2</c:v>
                </c:pt>
                <c:pt idx="2">
                  <c:v>#3</c:v>
                </c:pt>
                <c:pt idx="3">
                  <c:v>#4</c:v>
                </c:pt>
                <c:pt idx="4">
                  <c:v>#5</c:v>
                </c:pt>
                <c:pt idx="5">
                  <c:v>#6</c:v>
                </c:pt>
                <c:pt idx="6">
                  <c:v>#7</c:v>
                </c:pt>
                <c:pt idx="7">
                  <c:v>#8</c:v>
                </c:pt>
                <c:pt idx="8">
                  <c:v>#9</c:v>
                </c:pt>
                <c:pt idx="9">
                  <c:v>#10</c:v>
                </c:pt>
                <c:pt idx="10">
                  <c:v>Otherrs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27444</c:v>
                </c:pt>
                <c:pt idx="1">
                  <c:v>25046</c:v>
                </c:pt>
                <c:pt idx="2">
                  <c:v>15339</c:v>
                </c:pt>
                <c:pt idx="3">
                  <c:v>5799</c:v>
                </c:pt>
                <c:pt idx="4">
                  <c:v>4095</c:v>
                </c:pt>
                <c:pt idx="5">
                  <c:v>4016</c:v>
                </c:pt>
                <c:pt idx="6">
                  <c:v>2912</c:v>
                </c:pt>
                <c:pt idx="7">
                  <c:v>2855</c:v>
                </c:pt>
                <c:pt idx="8">
                  <c:v>2829</c:v>
                </c:pt>
                <c:pt idx="9">
                  <c:v>1621</c:v>
                </c:pt>
                <c:pt idx="10">
                  <c:v>11098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8795-4D56-8548-227D7405FB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6003098949475421"/>
          <c:y val="0.29746250830025606"/>
          <c:w val="0.10637475504512896"/>
          <c:h val="0.56673087652825482"/>
        </c:manualLayout>
      </c:layout>
      <c:overlay val="0"/>
      <c:spPr>
        <a:solidFill>
          <a:schemeClr val="lt1">
            <a:alpha val="5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 cap="flat" cmpd="sng" algn="ctr">
      <a:noFill/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2985E9-CEFD-4EA1-9862-6A225FB5A400}" type="doc">
      <dgm:prSet loTypeId="urn:microsoft.com/office/officeart/2005/8/layout/hierarchy6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95F8A0-5764-4A16-8398-BBF04525163D}">
      <dgm:prSet phldrT="[Text]"/>
      <dgm:spPr/>
      <dgm:t>
        <a:bodyPr/>
        <a:lstStyle/>
        <a:p>
          <a:pPr rtl="1"/>
          <a:r>
            <a:rPr lang="ar-SA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رویکرد</a:t>
          </a:r>
          <a:r>
            <a:rPr lang="fa-IR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های</a:t>
          </a:r>
          <a:r>
            <a:rPr lang="ar-SA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 شناسایی تداخلات دارویی</a:t>
          </a:r>
          <a:endParaRPr lang="en-US" b="1" dirty="0"/>
        </a:p>
      </dgm:t>
    </dgm:pt>
    <dgm:pt modelId="{376D448C-0A8E-4914-82C4-CACF748C3BE4}" type="parTrans" cxnId="{6B47705B-B9B5-40B0-881A-1712F0C5833B}">
      <dgm:prSet/>
      <dgm:spPr/>
      <dgm:t>
        <a:bodyPr/>
        <a:lstStyle/>
        <a:p>
          <a:pPr rtl="1"/>
          <a:endParaRPr lang="en-US"/>
        </a:p>
      </dgm:t>
    </dgm:pt>
    <dgm:pt modelId="{2A1D3455-0538-4C78-8773-601460D91E65}" type="sibTrans" cxnId="{6B47705B-B9B5-40B0-881A-1712F0C5833B}">
      <dgm:prSet/>
      <dgm:spPr/>
      <dgm:t>
        <a:bodyPr/>
        <a:lstStyle/>
        <a:p>
          <a:pPr rtl="1"/>
          <a:endParaRPr lang="en-US"/>
        </a:p>
      </dgm:t>
    </dgm:pt>
    <dgm:pt modelId="{DBBD5A72-7DB4-4767-B3E9-7DEBFD41905F}">
      <dgm:prSet phldrT="[Text]"/>
      <dgm:spPr/>
      <dgm:t>
        <a:bodyPr/>
        <a:lstStyle/>
        <a:p>
          <a:pPr rtl="1"/>
          <a:r>
            <a:rPr lang="ar-SA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مبتنی بر یادگیری ماشین</a:t>
          </a:r>
          <a:r>
            <a:rPr lang="fa-IR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*</a:t>
          </a:r>
          <a:endParaRPr lang="en-US" b="1" dirty="0"/>
        </a:p>
      </dgm:t>
    </dgm:pt>
    <dgm:pt modelId="{509BE17F-13B8-4C5A-BD12-9E76C4FA7909}" type="parTrans" cxnId="{FC25D7F8-AC4F-481F-89DD-4027D045C969}">
      <dgm:prSet/>
      <dgm:spPr>
        <a:ln w="28575"/>
      </dgm:spPr>
      <dgm:t>
        <a:bodyPr/>
        <a:lstStyle/>
        <a:p>
          <a:pPr rtl="1"/>
          <a:endParaRPr lang="en-US"/>
        </a:p>
      </dgm:t>
    </dgm:pt>
    <dgm:pt modelId="{C014F1C5-ED81-4DFE-A6CE-B26289D04C06}" type="sibTrans" cxnId="{FC25D7F8-AC4F-481F-89DD-4027D045C969}">
      <dgm:prSet/>
      <dgm:spPr/>
      <dgm:t>
        <a:bodyPr/>
        <a:lstStyle/>
        <a:p>
          <a:pPr rtl="1"/>
          <a:endParaRPr lang="en-US"/>
        </a:p>
      </dgm:t>
    </dgm:pt>
    <dgm:pt modelId="{9B0E93A6-4C2E-4DF7-AC4D-74A2FF6B5D56}">
      <dgm:prSet phldrT="[Text]"/>
      <dgm:spPr/>
      <dgm:t>
        <a:bodyPr/>
        <a:lstStyle/>
        <a:p>
          <a:pPr rtl="1"/>
          <a:r>
            <a:rPr lang="ar-SA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محاسباتی</a:t>
          </a:r>
          <a:endParaRPr lang="en-US" b="1" dirty="0"/>
        </a:p>
      </dgm:t>
    </dgm:pt>
    <dgm:pt modelId="{4805F55C-D43C-49ED-BA77-8051011FCC24}" type="parTrans" cxnId="{A5A59C1B-BDDE-4BB1-BD3C-41CF5663C3A3}">
      <dgm:prSet/>
      <dgm:spPr>
        <a:ln w="28575"/>
      </dgm:spPr>
      <dgm:t>
        <a:bodyPr/>
        <a:lstStyle/>
        <a:p>
          <a:pPr rtl="1"/>
          <a:endParaRPr lang="en-US"/>
        </a:p>
      </dgm:t>
    </dgm:pt>
    <dgm:pt modelId="{0E97CD04-EF19-4936-B3BE-D6870C3B0A8A}" type="sibTrans" cxnId="{A5A59C1B-BDDE-4BB1-BD3C-41CF5663C3A3}">
      <dgm:prSet/>
      <dgm:spPr/>
      <dgm:t>
        <a:bodyPr/>
        <a:lstStyle/>
        <a:p>
          <a:pPr rtl="1"/>
          <a:endParaRPr lang="en-US"/>
        </a:p>
      </dgm:t>
    </dgm:pt>
    <dgm:pt modelId="{2735AF84-1EBD-45AC-896D-6739C34A42CA}">
      <dgm:prSet custT="1"/>
      <dgm:spPr>
        <a:blipFill rotWithShape="0"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pPr marL="176213" indent="-58738" algn="r" rtl="1">
            <a:buFont typeface="Wingdings" panose="05000000000000000000" pitchFamily="2" charset="2"/>
            <a:buChar char="§"/>
          </a:pPr>
          <a:endParaRPr lang="en-US" sz="1600" kern="1200" dirty="0"/>
        </a:p>
      </dgm:t>
    </dgm:pt>
    <dgm:pt modelId="{BF49EC19-6654-469C-8798-7113E89BE839}" type="parTrans" cxnId="{99EBAEFA-30EB-4D60-9E35-CEEB26A9D176}">
      <dgm:prSet/>
      <dgm:spPr/>
      <dgm:t>
        <a:bodyPr/>
        <a:lstStyle/>
        <a:p>
          <a:endParaRPr lang="en-US"/>
        </a:p>
      </dgm:t>
    </dgm:pt>
    <dgm:pt modelId="{46ABA133-A610-488F-AD38-9A3D80ABA2E3}" type="sibTrans" cxnId="{99EBAEFA-30EB-4D60-9E35-CEEB26A9D176}">
      <dgm:prSet/>
      <dgm:spPr/>
      <dgm:t>
        <a:bodyPr/>
        <a:lstStyle/>
        <a:p>
          <a:endParaRPr lang="en-US"/>
        </a:p>
      </dgm:t>
    </dgm:pt>
    <dgm:pt modelId="{72857DAF-E73C-4DC6-ADC9-34810E4ACA97}">
      <dgm:prSet custT="1"/>
      <dgm:spPr>
        <a:blipFill rotWithShape="0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8100" tIns="38100" rIns="38100" bIns="38100" numCol="1" spcCol="1270" anchor="ctr" anchorCtr="0"/>
        <a:lstStyle/>
        <a:p>
          <a:pPr algn="r" rtl="1">
            <a:buFont typeface="Arial" panose="020B0604020202020204" pitchFamily="34" charset="0"/>
            <a:buChar char="•"/>
          </a:pPr>
          <a:endParaRPr lang="en-US" sz="1600" dirty="0"/>
        </a:p>
      </dgm:t>
    </dgm:pt>
    <dgm:pt modelId="{CE1DA68D-E0A4-4F34-AA8A-CECB0DAF9F97}" type="parTrans" cxnId="{C6AC3606-CA74-49E6-BF71-CC119AE8007F}">
      <dgm:prSet/>
      <dgm:spPr/>
      <dgm:t>
        <a:bodyPr/>
        <a:lstStyle/>
        <a:p>
          <a:endParaRPr lang="en-US"/>
        </a:p>
      </dgm:t>
    </dgm:pt>
    <dgm:pt modelId="{FEDF73E5-4606-4931-8B75-D5229E8EEC6C}" type="sibTrans" cxnId="{C6AC3606-CA74-49E6-BF71-CC119AE8007F}">
      <dgm:prSet/>
      <dgm:spPr/>
      <dgm:t>
        <a:bodyPr/>
        <a:lstStyle/>
        <a:p>
          <a:endParaRPr lang="en-US"/>
        </a:p>
      </dgm:t>
    </dgm:pt>
    <dgm:pt modelId="{07E621F1-C3E9-4762-82D2-9842BA5BECA0}">
      <dgm:prSet/>
      <dgm:spPr/>
      <dgm:t>
        <a:bodyPr/>
        <a:lstStyle/>
        <a:p>
          <a:r>
            <a:rPr lang="ar-SA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آزمایشگاهی</a:t>
          </a:r>
          <a:endParaRPr lang="en-US" dirty="0"/>
        </a:p>
      </dgm:t>
    </dgm:pt>
    <dgm:pt modelId="{AAAAA067-2191-4D96-940F-37290798E98E}" type="parTrans" cxnId="{6C4103CD-3523-4078-B662-1183B7F41F21}">
      <dgm:prSet/>
      <dgm:spPr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gm:spPr>
      <dgm:t>
        <a:bodyPr/>
        <a:lstStyle/>
        <a:p>
          <a:pPr rtl="1"/>
          <a:endParaRPr lang="en-US"/>
        </a:p>
      </dgm:t>
    </dgm:pt>
    <dgm:pt modelId="{1D1D2405-B5C7-462E-8256-8E8A80E59065}" type="sibTrans" cxnId="{6C4103CD-3523-4078-B662-1183B7F41F21}">
      <dgm:prSet/>
      <dgm:spPr/>
      <dgm:t>
        <a:bodyPr/>
        <a:lstStyle/>
        <a:p>
          <a:endParaRPr lang="en-US"/>
        </a:p>
      </dgm:t>
    </dgm:pt>
    <dgm:pt modelId="{0560A5AC-5D8C-4C9A-A8A7-5F393CF9FC23}">
      <dgm:prSet custT="1"/>
      <dgm:spPr>
        <a:blipFill rotWithShape="0">
          <a:blip xmlns:r="http://schemas.openxmlformats.org/officeDocument/2006/relationships" r:embed="rId3"/>
          <a:srcRect/>
          <a:stretch>
            <a:fillRect l="-4000" r="-4000"/>
          </a:stretch>
        </a:blipFill>
        <a:ln>
          <a:solidFill>
            <a:srgbClr val="00B0F0"/>
          </a:solidFill>
        </a:ln>
      </dgm:spPr>
      <dgm:t>
        <a:bodyPr/>
        <a:lstStyle/>
        <a:p>
          <a:pPr algn="r" rtl="1">
            <a:buFont typeface="Arial" panose="020B0604020202020204" pitchFamily="34" charset="0"/>
            <a:buChar char="•"/>
          </a:pPr>
          <a:endParaRPr lang="en-US" sz="1600" dirty="0"/>
        </a:p>
      </dgm:t>
    </dgm:pt>
    <dgm:pt modelId="{AAE88C65-33A6-47DC-9348-F416181B9764}" type="sibTrans" cxnId="{91839AA4-9173-4324-B50C-8E9B4A42931D}">
      <dgm:prSet/>
      <dgm:spPr/>
      <dgm:t>
        <a:bodyPr/>
        <a:lstStyle/>
        <a:p>
          <a:endParaRPr lang="en-US"/>
        </a:p>
      </dgm:t>
    </dgm:pt>
    <dgm:pt modelId="{60E7ACB1-84E1-4FC9-9C5C-AF338CA453BC}" type="parTrans" cxnId="{91839AA4-9173-4324-B50C-8E9B4A42931D}">
      <dgm:prSet/>
      <dgm:spPr/>
      <dgm:t>
        <a:bodyPr/>
        <a:lstStyle/>
        <a:p>
          <a:endParaRPr lang="en-US"/>
        </a:p>
      </dgm:t>
    </dgm:pt>
    <dgm:pt modelId="{DC12D9AB-92CA-4B52-8A21-BBB0863EC42F}" type="pres">
      <dgm:prSet presAssocID="{972985E9-CEFD-4EA1-9862-6A225FB5A40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938F7A0-43DA-45C8-B161-737342C954C2}" type="pres">
      <dgm:prSet presAssocID="{972985E9-CEFD-4EA1-9862-6A225FB5A400}" presName="hierFlow" presStyleCnt="0"/>
      <dgm:spPr/>
    </dgm:pt>
    <dgm:pt modelId="{87750F2B-ADA2-4F49-BEC8-18B1A1A686BB}" type="pres">
      <dgm:prSet presAssocID="{972985E9-CEFD-4EA1-9862-6A225FB5A40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2C44E32-CDF4-4A8B-9666-787C6828B724}" type="pres">
      <dgm:prSet presAssocID="{1395F8A0-5764-4A16-8398-BBF04525163D}" presName="Name14" presStyleCnt="0"/>
      <dgm:spPr/>
    </dgm:pt>
    <dgm:pt modelId="{C40B1F9A-588C-44D5-97D0-5FFC42F28532}" type="pres">
      <dgm:prSet presAssocID="{1395F8A0-5764-4A16-8398-BBF04525163D}" presName="level1Shape" presStyleLbl="node0" presStyleIdx="0" presStyleCnt="1" custScaleX="110000" custScaleY="75132" custLinFactY="-2408" custLinFactNeighborX="-3229" custLinFactNeighborY="-100000">
        <dgm:presLayoutVars>
          <dgm:chPref val="3"/>
        </dgm:presLayoutVars>
      </dgm:prSet>
      <dgm:spPr/>
    </dgm:pt>
    <dgm:pt modelId="{4FDBFFB3-CD52-45BE-9A51-6173A42F2344}" type="pres">
      <dgm:prSet presAssocID="{1395F8A0-5764-4A16-8398-BBF04525163D}" presName="hierChild2" presStyleCnt="0"/>
      <dgm:spPr/>
    </dgm:pt>
    <dgm:pt modelId="{2672643B-4CBC-40E2-AB93-49185DA59493}" type="pres">
      <dgm:prSet presAssocID="{509BE17F-13B8-4C5A-BD12-9E76C4FA7909}" presName="Name19" presStyleLbl="parChTrans1D2" presStyleIdx="0" presStyleCnt="3"/>
      <dgm:spPr/>
    </dgm:pt>
    <dgm:pt modelId="{E35357C1-D028-4290-89C0-C4AD0AA16253}" type="pres">
      <dgm:prSet presAssocID="{DBBD5A72-7DB4-4767-B3E9-7DEBFD41905F}" presName="Name21" presStyleCnt="0"/>
      <dgm:spPr/>
    </dgm:pt>
    <dgm:pt modelId="{AEE9FA85-C4BF-444D-81EC-CA8E1C23078D}" type="pres">
      <dgm:prSet presAssocID="{DBBD5A72-7DB4-4767-B3E9-7DEBFD41905F}" presName="level2Shape" presStyleLbl="node2" presStyleIdx="0" presStyleCnt="3" custScaleX="110000" custScaleY="75132" custLinFactNeighborX="-47" custLinFactNeighborY="13963"/>
      <dgm:spPr/>
    </dgm:pt>
    <dgm:pt modelId="{E66B6837-C574-4CF5-A3AF-B9B38653D6EA}" type="pres">
      <dgm:prSet presAssocID="{DBBD5A72-7DB4-4767-B3E9-7DEBFD41905F}" presName="hierChild3" presStyleCnt="0"/>
      <dgm:spPr/>
    </dgm:pt>
    <dgm:pt modelId="{961625ED-0B98-4FEB-B2FA-D2F94DAB575A}" type="pres">
      <dgm:prSet presAssocID="{BF49EC19-6654-469C-8798-7113E89BE839}" presName="Name19" presStyleLbl="parChTrans1D3" presStyleIdx="0" presStyleCnt="3"/>
      <dgm:spPr/>
    </dgm:pt>
    <dgm:pt modelId="{44DB8FCE-A8C0-4A38-A6EC-1802A897FC72}" type="pres">
      <dgm:prSet presAssocID="{2735AF84-1EBD-45AC-896D-6739C34A42CA}" presName="Name21" presStyleCnt="0"/>
      <dgm:spPr/>
    </dgm:pt>
    <dgm:pt modelId="{4D570616-34E0-4D9B-B2E3-A8583048BF91}" type="pres">
      <dgm:prSet presAssocID="{2735AF84-1EBD-45AC-896D-6739C34A42CA}" presName="level2Shape" presStyleLbl="node3" presStyleIdx="0" presStyleCnt="3" custScaleX="110000" custScaleY="157648" custLinFactNeighborY="2571"/>
      <dgm:spPr/>
    </dgm:pt>
    <dgm:pt modelId="{5F7468D6-E0BD-47C1-A5EE-21FDF005BCEA}" type="pres">
      <dgm:prSet presAssocID="{2735AF84-1EBD-45AC-896D-6739C34A42CA}" presName="hierChild3" presStyleCnt="0"/>
      <dgm:spPr/>
    </dgm:pt>
    <dgm:pt modelId="{4083C736-5EFD-4623-8502-DF15B537DA8E}" type="pres">
      <dgm:prSet presAssocID="{4805F55C-D43C-49ED-BA77-8051011FCC24}" presName="Name19" presStyleLbl="parChTrans1D2" presStyleIdx="1" presStyleCnt="3"/>
      <dgm:spPr/>
    </dgm:pt>
    <dgm:pt modelId="{17BB3C59-2528-4AC9-A895-EE2EC95C4888}" type="pres">
      <dgm:prSet presAssocID="{9B0E93A6-4C2E-4DF7-AC4D-74A2FF6B5D56}" presName="Name21" presStyleCnt="0"/>
      <dgm:spPr/>
    </dgm:pt>
    <dgm:pt modelId="{6A319191-8B45-4496-AA89-2DBB98E91158}" type="pres">
      <dgm:prSet presAssocID="{9B0E93A6-4C2E-4DF7-AC4D-74A2FF6B5D56}" presName="level2Shape" presStyleLbl="node2" presStyleIdx="1" presStyleCnt="3" custScaleX="110000" custScaleY="75132" custLinFactNeighborX="-2560" custLinFactNeighborY="12960"/>
      <dgm:spPr/>
    </dgm:pt>
    <dgm:pt modelId="{65A139A5-5B17-47FE-99A2-9CDAB42E6BE2}" type="pres">
      <dgm:prSet presAssocID="{9B0E93A6-4C2E-4DF7-AC4D-74A2FF6B5D56}" presName="hierChild3" presStyleCnt="0"/>
      <dgm:spPr/>
    </dgm:pt>
    <dgm:pt modelId="{56F0C3BE-300B-4AAF-A1B5-1AAA8220555D}" type="pres">
      <dgm:prSet presAssocID="{CE1DA68D-E0A4-4F34-AA8A-CECB0DAF9F97}" presName="Name19" presStyleLbl="parChTrans1D3" presStyleIdx="1" presStyleCnt="3"/>
      <dgm:spPr/>
    </dgm:pt>
    <dgm:pt modelId="{6FF82348-9DD2-4938-9874-4A93506868D3}" type="pres">
      <dgm:prSet presAssocID="{72857DAF-E73C-4DC6-ADC9-34810E4ACA97}" presName="Name21" presStyleCnt="0"/>
      <dgm:spPr/>
    </dgm:pt>
    <dgm:pt modelId="{1029D2C8-8A32-4079-9062-23167E6263BE}" type="pres">
      <dgm:prSet presAssocID="{72857DAF-E73C-4DC6-ADC9-34810E4ACA97}" presName="level2Shape" presStyleLbl="node3" presStyleIdx="1" presStyleCnt="3" custScaleX="110166" custScaleY="157648" custLinFactNeighborX="-2711" custLinFactNeighborY="2571"/>
      <dgm:spPr>
        <a:xfrm>
          <a:off x="3586862" y="1933583"/>
          <a:ext cx="1201989" cy="801326"/>
        </a:xfrm>
        <a:prstGeom prst="roundRect">
          <a:avLst>
            <a:gd name="adj" fmla="val 10000"/>
          </a:avLst>
        </a:prstGeom>
      </dgm:spPr>
    </dgm:pt>
    <dgm:pt modelId="{5D9553E8-236E-4407-B15B-3D528E63F05D}" type="pres">
      <dgm:prSet presAssocID="{72857DAF-E73C-4DC6-ADC9-34810E4ACA97}" presName="hierChild3" presStyleCnt="0"/>
      <dgm:spPr/>
    </dgm:pt>
    <dgm:pt modelId="{21D9BED5-3F9B-41BC-8DBF-65E0A82D1319}" type="pres">
      <dgm:prSet presAssocID="{AAAAA067-2191-4D96-940F-37290798E98E}" presName="Name19" presStyleLbl="parChTrans1D2" presStyleIdx="2" presStyleCnt="3"/>
      <dgm:spPr>
        <a:xfrm>
          <a:off x="4187445" y="1091315"/>
          <a:ext cx="2885585" cy="1042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1132"/>
              </a:lnTo>
              <a:lnTo>
                <a:pt x="2885585" y="521132"/>
              </a:lnTo>
              <a:lnTo>
                <a:pt x="2885585" y="1042264"/>
              </a:lnTo>
            </a:path>
          </a:pathLst>
        </a:custGeom>
      </dgm:spPr>
    </dgm:pt>
    <dgm:pt modelId="{B354E1B7-C434-4C0C-9144-84B3C834ED79}" type="pres">
      <dgm:prSet presAssocID="{07E621F1-C3E9-4762-82D2-9842BA5BECA0}" presName="Name21" presStyleCnt="0"/>
      <dgm:spPr/>
    </dgm:pt>
    <dgm:pt modelId="{144642F5-A681-4379-8598-BF4A92803079}" type="pres">
      <dgm:prSet presAssocID="{07E621F1-C3E9-4762-82D2-9842BA5BECA0}" presName="level2Shape" presStyleLbl="node2" presStyleIdx="2" presStyleCnt="3" custScaleX="110376" custScaleY="74913" custLinFactNeighborX="-9493" custLinFactNeighborY="12304"/>
      <dgm:spPr/>
    </dgm:pt>
    <dgm:pt modelId="{34520817-40F0-4551-9BFB-87E2B86BC4ED}" type="pres">
      <dgm:prSet presAssocID="{07E621F1-C3E9-4762-82D2-9842BA5BECA0}" presName="hierChild3" presStyleCnt="0"/>
      <dgm:spPr/>
    </dgm:pt>
    <dgm:pt modelId="{9EE14134-878F-441B-BDB3-E2005C975E0B}" type="pres">
      <dgm:prSet presAssocID="{60E7ACB1-84E1-4FC9-9C5C-AF338CA453BC}" presName="Name19" presStyleLbl="parChTrans1D3" presStyleIdx="2" presStyleCnt="3"/>
      <dgm:spPr/>
    </dgm:pt>
    <dgm:pt modelId="{F0E0B549-A759-4580-92C0-AF38E43B17C3}" type="pres">
      <dgm:prSet presAssocID="{0560A5AC-5D8C-4C9A-A8A7-5F393CF9FC23}" presName="Name21" presStyleCnt="0"/>
      <dgm:spPr/>
    </dgm:pt>
    <dgm:pt modelId="{EC79F95E-6496-46D8-9554-E5A9166C60C0}" type="pres">
      <dgm:prSet presAssocID="{0560A5AC-5D8C-4C9A-A8A7-5F393CF9FC23}" presName="level2Shape" presStyleLbl="node3" presStyleIdx="2" presStyleCnt="3" custScaleX="111770" custScaleY="157648" custLinFactNeighborX="-9476" custLinFactNeighborY="2790"/>
      <dgm:spPr/>
    </dgm:pt>
    <dgm:pt modelId="{61DC90D0-9BBA-4514-8BCC-00D57D4799DF}" type="pres">
      <dgm:prSet presAssocID="{0560A5AC-5D8C-4C9A-A8A7-5F393CF9FC23}" presName="hierChild3" presStyleCnt="0"/>
      <dgm:spPr/>
    </dgm:pt>
    <dgm:pt modelId="{02B4DCA1-02F4-4CAD-AA70-44759CC80CE0}" type="pres">
      <dgm:prSet presAssocID="{972985E9-CEFD-4EA1-9862-6A225FB5A400}" presName="bgShapesFlow" presStyleCnt="0"/>
      <dgm:spPr/>
    </dgm:pt>
  </dgm:ptLst>
  <dgm:cxnLst>
    <dgm:cxn modelId="{C6AC3606-CA74-49E6-BF71-CC119AE8007F}" srcId="{9B0E93A6-4C2E-4DF7-AC4D-74A2FF6B5D56}" destId="{72857DAF-E73C-4DC6-ADC9-34810E4ACA97}" srcOrd="0" destOrd="0" parTransId="{CE1DA68D-E0A4-4F34-AA8A-CECB0DAF9F97}" sibTransId="{FEDF73E5-4606-4931-8B75-D5229E8EEC6C}"/>
    <dgm:cxn modelId="{A5A59C1B-BDDE-4BB1-BD3C-41CF5663C3A3}" srcId="{1395F8A0-5764-4A16-8398-BBF04525163D}" destId="{9B0E93A6-4C2E-4DF7-AC4D-74A2FF6B5D56}" srcOrd="1" destOrd="0" parTransId="{4805F55C-D43C-49ED-BA77-8051011FCC24}" sibTransId="{0E97CD04-EF19-4936-B3BE-D6870C3B0A8A}"/>
    <dgm:cxn modelId="{B58B8A33-875D-43DF-9451-073942B76629}" type="presOf" srcId="{1395F8A0-5764-4A16-8398-BBF04525163D}" destId="{C40B1F9A-588C-44D5-97D0-5FFC42F28532}" srcOrd="0" destOrd="0" presId="urn:microsoft.com/office/officeart/2005/8/layout/hierarchy6"/>
    <dgm:cxn modelId="{6B47705B-B9B5-40B0-881A-1712F0C5833B}" srcId="{972985E9-CEFD-4EA1-9862-6A225FB5A400}" destId="{1395F8A0-5764-4A16-8398-BBF04525163D}" srcOrd="0" destOrd="0" parTransId="{376D448C-0A8E-4914-82C4-CACF748C3BE4}" sibTransId="{2A1D3455-0538-4C78-8773-601460D91E65}"/>
    <dgm:cxn modelId="{C6E1A656-3F3E-412D-8454-7C78A4F522C6}" type="presOf" srcId="{60E7ACB1-84E1-4FC9-9C5C-AF338CA453BC}" destId="{9EE14134-878F-441B-BDB3-E2005C975E0B}" srcOrd="0" destOrd="0" presId="urn:microsoft.com/office/officeart/2005/8/layout/hierarchy6"/>
    <dgm:cxn modelId="{B959FA59-F79B-4D19-B364-76A89B685B13}" type="presOf" srcId="{DBBD5A72-7DB4-4767-B3E9-7DEBFD41905F}" destId="{AEE9FA85-C4BF-444D-81EC-CA8E1C23078D}" srcOrd="0" destOrd="0" presId="urn:microsoft.com/office/officeart/2005/8/layout/hierarchy6"/>
    <dgm:cxn modelId="{BA048584-6A85-44E9-9FDF-BEB2C39E4878}" type="presOf" srcId="{72857DAF-E73C-4DC6-ADC9-34810E4ACA97}" destId="{1029D2C8-8A32-4079-9062-23167E6263BE}" srcOrd="0" destOrd="0" presId="urn:microsoft.com/office/officeart/2005/8/layout/hierarchy6"/>
    <dgm:cxn modelId="{CD76D68E-ADBC-49EE-A10E-9E1E7F6B22F4}" type="presOf" srcId="{AAAAA067-2191-4D96-940F-37290798E98E}" destId="{21D9BED5-3F9B-41BC-8DBF-65E0A82D1319}" srcOrd="0" destOrd="0" presId="urn:microsoft.com/office/officeart/2005/8/layout/hierarchy6"/>
    <dgm:cxn modelId="{E2C94398-1124-447A-815C-98004B9A2502}" type="presOf" srcId="{07E621F1-C3E9-4762-82D2-9842BA5BECA0}" destId="{144642F5-A681-4379-8598-BF4A92803079}" srcOrd="0" destOrd="0" presId="urn:microsoft.com/office/officeart/2005/8/layout/hierarchy6"/>
    <dgm:cxn modelId="{ED05219F-56D2-4360-AE23-B9A826714964}" type="presOf" srcId="{509BE17F-13B8-4C5A-BD12-9E76C4FA7909}" destId="{2672643B-4CBC-40E2-AB93-49185DA59493}" srcOrd="0" destOrd="0" presId="urn:microsoft.com/office/officeart/2005/8/layout/hierarchy6"/>
    <dgm:cxn modelId="{35DBDE9F-396C-49C5-A121-2D624DF214B9}" type="presOf" srcId="{0560A5AC-5D8C-4C9A-A8A7-5F393CF9FC23}" destId="{EC79F95E-6496-46D8-9554-E5A9166C60C0}" srcOrd="0" destOrd="0" presId="urn:microsoft.com/office/officeart/2005/8/layout/hierarchy6"/>
    <dgm:cxn modelId="{91839AA4-9173-4324-B50C-8E9B4A42931D}" srcId="{07E621F1-C3E9-4762-82D2-9842BA5BECA0}" destId="{0560A5AC-5D8C-4C9A-A8A7-5F393CF9FC23}" srcOrd="0" destOrd="0" parTransId="{60E7ACB1-84E1-4FC9-9C5C-AF338CA453BC}" sibTransId="{AAE88C65-33A6-47DC-9348-F416181B9764}"/>
    <dgm:cxn modelId="{4A2BB2A6-DD3C-4467-BD51-0222418CAB56}" type="presOf" srcId="{2735AF84-1EBD-45AC-896D-6739C34A42CA}" destId="{4D570616-34E0-4D9B-B2E3-A8583048BF91}" srcOrd="0" destOrd="0" presId="urn:microsoft.com/office/officeart/2005/8/layout/hierarchy6"/>
    <dgm:cxn modelId="{6C4103CD-3523-4078-B662-1183B7F41F21}" srcId="{1395F8A0-5764-4A16-8398-BBF04525163D}" destId="{07E621F1-C3E9-4762-82D2-9842BA5BECA0}" srcOrd="2" destOrd="0" parTransId="{AAAAA067-2191-4D96-940F-37290798E98E}" sibTransId="{1D1D2405-B5C7-462E-8256-8E8A80E59065}"/>
    <dgm:cxn modelId="{298E0ED5-4664-4031-BB5F-E98AB593A1EC}" type="presOf" srcId="{BF49EC19-6654-469C-8798-7113E89BE839}" destId="{961625ED-0B98-4FEB-B2FA-D2F94DAB575A}" srcOrd="0" destOrd="0" presId="urn:microsoft.com/office/officeart/2005/8/layout/hierarchy6"/>
    <dgm:cxn modelId="{52E027E5-4C0B-455C-8F62-2B1B3DDD5F12}" type="presOf" srcId="{CE1DA68D-E0A4-4F34-AA8A-CECB0DAF9F97}" destId="{56F0C3BE-300B-4AAF-A1B5-1AAA8220555D}" srcOrd="0" destOrd="0" presId="urn:microsoft.com/office/officeart/2005/8/layout/hierarchy6"/>
    <dgm:cxn modelId="{EAE6F3F3-3309-4A38-85EB-5E330CCDE999}" type="presOf" srcId="{972985E9-CEFD-4EA1-9862-6A225FB5A400}" destId="{DC12D9AB-92CA-4B52-8A21-BBB0863EC42F}" srcOrd="0" destOrd="0" presId="urn:microsoft.com/office/officeart/2005/8/layout/hierarchy6"/>
    <dgm:cxn modelId="{550618F4-BA40-46C2-B94F-83C5EEA5B8FF}" type="presOf" srcId="{9B0E93A6-4C2E-4DF7-AC4D-74A2FF6B5D56}" destId="{6A319191-8B45-4496-AA89-2DBB98E91158}" srcOrd="0" destOrd="0" presId="urn:microsoft.com/office/officeart/2005/8/layout/hierarchy6"/>
    <dgm:cxn modelId="{FC25D7F8-AC4F-481F-89DD-4027D045C969}" srcId="{1395F8A0-5764-4A16-8398-BBF04525163D}" destId="{DBBD5A72-7DB4-4767-B3E9-7DEBFD41905F}" srcOrd="0" destOrd="0" parTransId="{509BE17F-13B8-4C5A-BD12-9E76C4FA7909}" sibTransId="{C014F1C5-ED81-4DFE-A6CE-B26289D04C06}"/>
    <dgm:cxn modelId="{99EBAEFA-30EB-4D60-9E35-CEEB26A9D176}" srcId="{DBBD5A72-7DB4-4767-B3E9-7DEBFD41905F}" destId="{2735AF84-1EBD-45AC-896D-6739C34A42CA}" srcOrd="0" destOrd="0" parTransId="{BF49EC19-6654-469C-8798-7113E89BE839}" sibTransId="{46ABA133-A610-488F-AD38-9A3D80ABA2E3}"/>
    <dgm:cxn modelId="{070871FE-160A-4C27-9136-B1002395AACA}" type="presOf" srcId="{4805F55C-D43C-49ED-BA77-8051011FCC24}" destId="{4083C736-5EFD-4623-8502-DF15B537DA8E}" srcOrd="0" destOrd="0" presId="urn:microsoft.com/office/officeart/2005/8/layout/hierarchy6"/>
    <dgm:cxn modelId="{24276BD8-412A-476C-8351-2767CF4F5589}" type="presParOf" srcId="{DC12D9AB-92CA-4B52-8A21-BBB0863EC42F}" destId="{2938F7A0-43DA-45C8-B161-737342C954C2}" srcOrd="0" destOrd="0" presId="urn:microsoft.com/office/officeart/2005/8/layout/hierarchy6"/>
    <dgm:cxn modelId="{1CA13CC4-BA97-499E-913A-032D183C5D14}" type="presParOf" srcId="{2938F7A0-43DA-45C8-B161-737342C954C2}" destId="{87750F2B-ADA2-4F49-BEC8-18B1A1A686BB}" srcOrd="0" destOrd="0" presId="urn:microsoft.com/office/officeart/2005/8/layout/hierarchy6"/>
    <dgm:cxn modelId="{1F4C39D4-4EDC-4FEA-8936-621C52B98364}" type="presParOf" srcId="{87750F2B-ADA2-4F49-BEC8-18B1A1A686BB}" destId="{B2C44E32-CDF4-4A8B-9666-787C6828B724}" srcOrd="0" destOrd="0" presId="urn:microsoft.com/office/officeart/2005/8/layout/hierarchy6"/>
    <dgm:cxn modelId="{6BB4EFF0-F81E-4DC1-9D7D-D90AB67B641C}" type="presParOf" srcId="{B2C44E32-CDF4-4A8B-9666-787C6828B724}" destId="{C40B1F9A-588C-44D5-97D0-5FFC42F28532}" srcOrd="0" destOrd="0" presId="urn:microsoft.com/office/officeart/2005/8/layout/hierarchy6"/>
    <dgm:cxn modelId="{0ED3F9DB-C9C7-4E3E-AEAC-DE1F485A1785}" type="presParOf" srcId="{B2C44E32-CDF4-4A8B-9666-787C6828B724}" destId="{4FDBFFB3-CD52-45BE-9A51-6173A42F2344}" srcOrd="1" destOrd="0" presId="urn:microsoft.com/office/officeart/2005/8/layout/hierarchy6"/>
    <dgm:cxn modelId="{4DA9C5A9-D418-4669-BA0D-4D13845B9CCE}" type="presParOf" srcId="{4FDBFFB3-CD52-45BE-9A51-6173A42F2344}" destId="{2672643B-4CBC-40E2-AB93-49185DA59493}" srcOrd="0" destOrd="0" presId="urn:microsoft.com/office/officeart/2005/8/layout/hierarchy6"/>
    <dgm:cxn modelId="{DABCDAC7-F9EA-4E73-8D19-61F4174A0342}" type="presParOf" srcId="{4FDBFFB3-CD52-45BE-9A51-6173A42F2344}" destId="{E35357C1-D028-4290-89C0-C4AD0AA16253}" srcOrd="1" destOrd="0" presId="urn:microsoft.com/office/officeart/2005/8/layout/hierarchy6"/>
    <dgm:cxn modelId="{167B91B7-D07C-4B30-8B83-28031C4D4A52}" type="presParOf" srcId="{E35357C1-D028-4290-89C0-C4AD0AA16253}" destId="{AEE9FA85-C4BF-444D-81EC-CA8E1C23078D}" srcOrd="0" destOrd="0" presId="urn:microsoft.com/office/officeart/2005/8/layout/hierarchy6"/>
    <dgm:cxn modelId="{193E6041-46C0-4D50-A01C-0695AE904185}" type="presParOf" srcId="{E35357C1-D028-4290-89C0-C4AD0AA16253}" destId="{E66B6837-C574-4CF5-A3AF-B9B38653D6EA}" srcOrd="1" destOrd="0" presId="urn:microsoft.com/office/officeart/2005/8/layout/hierarchy6"/>
    <dgm:cxn modelId="{E883B0C7-4691-4ADB-AA20-44A5312486F4}" type="presParOf" srcId="{E66B6837-C574-4CF5-A3AF-B9B38653D6EA}" destId="{961625ED-0B98-4FEB-B2FA-D2F94DAB575A}" srcOrd="0" destOrd="0" presId="urn:microsoft.com/office/officeart/2005/8/layout/hierarchy6"/>
    <dgm:cxn modelId="{E59115C3-C9B3-48DF-AA7F-F1898F22FB5B}" type="presParOf" srcId="{E66B6837-C574-4CF5-A3AF-B9B38653D6EA}" destId="{44DB8FCE-A8C0-4A38-A6EC-1802A897FC72}" srcOrd="1" destOrd="0" presId="urn:microsoft.com/office/officeart/2005/8/layout/hierarchy6"/>
    <dgm:cxn modelId="{3AD2EE52-81EE-46C9-ACAA-51FA33412028}" type="presParOf" srcId="{44DB8FCE-A8C0-4A38-A6EC-1802A897FC72}" destId="{4D570616-34E0-4D9B-B2E3-A8583048BF91}" srcOrd="0" destOrd="0" presId="urn:microsoft.com/office/officeart/2005/8/layout/hierarchy6"/>
    <dgm:cxn modelId="{974DF79E-0E40-43FE-875B-CE7EFF8982C9}" type="presParOf" srcId="{44DB8FCE-A8C0-4A38-A6EC-1802A897FC72}" destId="{5F7468D6-E0BD-47C1-A5EE-21FDF005BCEA}" srcOrd="1" destOrd="0" presId="urn:microsoft.com/office/officeart/2005/8/layout/hierarchy6"/>
    <dgm:cxn modelId="{105D6BF1-6FE9-44AE-8DB5-A858D9F18A62}" type="presParOf" srcId="{4FDBFFB3-CD52-45BE-9A51-6173A42F2344}" destId="{4083C736-5EFD-4623-8502-DF15B537DA8E}" srcOrd="2" destOrd="0" presId="urn:microsoft.com/office/officeart/2005/8/layout/hierarchy6"/>
    <dgm:cxn modelId="{60095AAB-517B-4D65-A25A-162CCD331E14}" type="presParOf" srcId="{4FDBFFB3-CD52-45BE-9A51-6173A42F2344}" destId="{17BB3C59-2528-4AC9-A895-EE2EC95C4888}" srcOrd="3" destOrd="0" presId="urn:microsoft.com/office/officeart/2005/8/layout/hierarchy6"/>
    <dgm:cxn modelId="{85712EA7-A44D-4E22-92DF-101E0836ABB9}" type="presParOf" srcId="{17BB3C59-2528-4AC9-A895-EE2EC95C4888}" destId="{6A319191-8B45-4496-AA89-2DBB98E91158}" srcOrd="0" destOrd="0" presId="urn:microsoft.com/office/officeart/2005/8/layout/hierarchy6"/>
    <dgm:cxn modelId="{7313075D-5B03-47BE-BF5B-08BD0714FACF}" type="presParOf" srcId="{17BB3C59-2528-4AC9-A895-EE2EC95C4888}" destId="{65A139A5-5B17-47FE-99A2-9CDAB42E6BE2}" srcOrd="1" destOrd="0" presId="urn:microsoft.com/office/officeart/2005/8/layout/hierarchy6"/>
    <dgm:cxn modelId="{987DF99B-753C-4DD5-8D16-EEDA4205D842}" type="presParOf" srcId="{65A139A5-5B17-47FE-99A2-9CDAB42E6BE2}" destId="{56F0C3BE-300B-4AAF-A1B5-1AAA8220555D}" srcOrd="0" destOrd="0" presId="urn:microsoft.com/office/officeart/2005/8/layout/hierarchy6"/>
    <dgm:cxn modelId="{CAA693C1-F21A-4D35-832B-E23BD06D3B87}" type="presParOf" srcId="{65A139A5-5B17-47FE-99A2-9CDAB42E6BE2}" destId="{6FF82348-9DD2-4938-9874-4A93506868D3}" srcOrd="1" destOrd="0" presId="urn:microsoft.com/office/officeart/2005/8/layout/hierarchy6"/>
    <dgm:cxn modelId="{095C8FE8-DCD6-4E8C-B1F3-6196C3BAEE92}" type="presParOf" srcId="{6FF82348-9DD2-4938-9874-4A93506868D3}" destId="{1029D2C8-8A32-4079-9062-23167E6263BE}" srcOrd="0" destOrd="0" presId="urn:microsoft.com/office/officeart/2005/8/layout/hierarchy6"/>
    <dgm:cxn modelId="{26FE160F-E04D-4F3F-BCDA-5D8188A5A130}" type="presParOf" srcId="{6FF82348-9DD2-4938-9874-4A93506868D3}" destId="{5D9553E8-236E-4407-B15B-3D528E63F05D}" srcOrd="1" destOrd="0" presId="urn:microsoft.com/office/officeart/2005/8/layout/hierarchy6"/>
    <dgm:cxn modelId="{D30C8964-C1C6-4CBA-8835-30CBDD0A8EFF}" type="presParOf" srcId="{4FDBFFB3-CD52-45BE-9A51-6173A42F2344}" destId="{21D9BED5-3F9B-41BC-8DBF-65E0A82D1319}" srcOrd="4" destOrd="0" presId="urn:microsoft.com/office/officeart/2005/8/layout/hierarchy6"/>
    <dgm:cxn modelId="{A6B5C52C-6A5D-46F1-9AED-E87343BD1C2C}" type="presParOf" srcId="{4FDBFFB3-CD52-45BE-9A51-6173A42F2344}" destId="{B354E1B7-C434-4C0C-9144-84B3C834ED79}" srcOrd="5" destOrd="0" presId="urn:microsoft.com/office/officeart/2005/8/layout/hierarchy6"/>
    <dgm:cxn modelId="{C157654A-7838-4F15-A28D-9B8DE2ECD4D7}" type="presParOf" srcId="{B354E1B7-C434-4C0C-9144-84B3C834ED79}" destId="{144642F5-A681-4379-8598-BF4A92803079}" srcOrd="0" destOrd="0" presId="urn:microsoft.com/office/officeart/2005/8/layout/hierarchy6"/>
    <dgm:cxn modelId="{6AD6C727-4F24-4289-939B-452F823E40A5}" type="presParOf" srcId="{B354E1B7-C434-4C0C-9144-84B3C834ED79}" destId="{34520817-40F0-4551-9BFB-87E2B86BC4ED}" srcOrd="1" destOrd="0" presId="urn:microsoft.com/office/officeart/2005/8/layout/hierarchy6"/>
    <dgm:cxn modelId="{DCC11BCA-8FE5-4BBE-9635-2DB92D8C942C}" type="presParOf" srcId="{34520817-40F0-4551-9BFB-87E2B86BC4ED}" destId="{9EE14134-878F-441B-BDB3-E2005C975E0B}" srcOrd="0" destOrd="0" presId="urn:microsoft.com/office/officeart/2005/8/layout/hierarchy6"/>
    <dgm:cxn modelId="{376C9B2B-DC89-4ABA-A8A0-45DCFFD32C42}" type="presParOf" srcId="{34520817-40F0-4551-9BFB-87E2B86BC4ED}" destId="{F0E0B549-A759-4580-92C0-AF38E43B17C3}" srcOrd="1" destOrd="0" presId="urn:microsoft.com/office/officeart/2005/8/layout/hierarchy6"/>
    <dgm:cxn modelId="{9BF3771E-EE0B-463B-BA1A-4BA9D76954D9}" type="presParOf" srcId="{F0E0B549-A759-4580-92C0-AF38E43B17C3}" destId="{EC79F95E-6496-46D8-9554-E5A9166C60C0}" srcOrd="0" destOrd="0" presId="urn:microsoft.com/office/officeart/2005/8/layout/hierarchy6"/>
    <dgm:cxn modelId="{862D6BFF-D0CC-48D7-ABF4-618158EB879C}" type="presParOf" srcId="{F0E0B549-A759-4580-92C0-AF38E43B17C3}" destId="{61DC90D0-9BBA-4514-8BCC-00D57D4799DF}" srcOrd="1" destOrd="0" presId="urn:microsoft.com/office/officeart/2005/8/layout/hierarchy6"/>
    <dgm:cxn modelId="{88489C1A-71CE-4DDC-B659-E52114A78529}" type="presParOf" srcId="{DC12D9AB-92CA-4B52-8A21-BBB0863EC42F}" destId="{02B4DCA1-02F4-4CAD-AA70-44759CC80CE0}" srcOrd="1" destOrd="0" presId="urn:microsoft.com/office/officeart/2005/8/layout/hierarchy6"/>
  </dgm:cxnLst>
  <dgm:bg/>
  <dgm:whole>
    <a:ln w="76200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2985E9-CEFD-4EA1-9862-6A225FB5A400}" type="doc">
      <dgm:prSet loTypeId="urn:microsoft.com/office/officeart/2005/8/layout/hierarchy6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95F8A0-5764-4A16-8398-BBF04525163D}">
      <dgm:prSet phldrT="[Text]"/>
      <dgm:spPr/>
      <dgm:t>
        <a:bodyPr/>
        <a:lstStyle/>
        <a:p>
          <a:pPr rtl="1"/>
          <a:r>
            <a:rPr lang="ar-SA" b="1" dirty="0"/>
            <a:t>روش‌های مبتنی بر یادگیری ماشین</a:t>
          </a:r>
          <a:endParaRPr lang="en-US" b="1" dirty="0"/>
        </a:p>
      </dgm:t>
    </dgm:pt>
    <dgm:pt modelId="{376D448C-0A8E-4914-82C4-CACF748C3BE4}" type="parTrans" cxnId="{6B47705B-B9B5-40B0-881A-1712F0C5833B}">
      <dgm:prSet/>
      <dgm:spPr/>
      <dgm:t>
        <a:bodyPr/>
        <a:lstStyle/>
        <a:p>
          <a:pPr rtl="1"/>
          <a:endParaRPr lang="en-US"/>
        </a:p>
      </dgm:t>
    </dgm:pt>
    <dgm:pt modelId="{2A1D3455-0538-4C78-8773-601460D91E65}" type="sibTrans" cxnId="{6B47705B-B9B5-40B0-881A-1712F0C5833B}">
      <dgm:prSet/>
      <dgm:spPr/>
      <dgm:t>
        <a:bodyPr/>
        <a:lstStyle/>
        <a:p>
          <a:pPr rtl="1"/>
          <a:endParaRPr lang="en-US"/>
        </a:p>
      </dgm:t>
    </dgm:pt>
    <dgm:pt modelId="{DBBD5A72-7DB4-4767-B3E9-7DEBFD41905F}">
      <dgm:prSet phldrT="[Text]"/>
      <dgm:spPr/>
      <dgm:t>
        <a:bodyPr/>
        <a:lstStyle/>
        <a:p>
          <a:pPr rtl="1"/>
          <a:r>
            <a:rPr lang="fa-IR" b="1" dirty="0"/>
            <a:t>روش‌های ترکیبی*</a:t>
          </a:r>
          <a:endParaRPr lang="en-US" b="1" dirty="0"/>
        </a:p>
      </dgm:t>
    </dgm:pt>
    <dgm:pt modelId="{509BE17F-13B8-4C5A-BD12-9E76C4FA7909}" type="parTrans" cxnId="{FC25D7F8-AC4F-481F-89DD-4027D045C969}">
      <dgm:prSet/>
      <dgm:spPr>
        <a:ln w="28575"/>
      </dgm:spPr>
      <dgm:t>
        <a:bodyPr/>
        <a:lstStyle/>
        <a:p>
          <a:pPr rtl="1"/>
          <a:endParaRPr lang="en-US"/>
        </a:p>
      </dgm:t>
    </dgm:pt>
    <dgm:pt modelId="{C014F1C5-ED81-4DFE-A6CE-B26289D04C06}" type="sibTrans" cxnId="{FC25D7F8-AC4F-481F-89DD-4027D045C969}">
      <dgm:prSet/>
      <dgm:spPr/>
      <dgm:t>
        <a:bodyPr/>
        <a:lstStyle/>
        <a:p>
          <a:pPr rtl="1"/>
          <a:endParaRPr lang="en-US"/>
        </a:p>
      </dgm:t>
    </dgm:pt>
    <dgm:pt modelId="{9B0E93A6-4C2E-4DF7-AC4D-74A2FF6B5D56}">
      <dgm:prSet phldrT="[Text]"/>
      <dgm:spPr/>
      <dgm:t>
        <a:bodyPr/>
        <a:lstStyle/>
        <a:p>
          <a:pPr rtl="1"/>
          <a:r>
            <a:rPr lang="fa-IR" b="1" dirty="0"/>
            <a:t>روش‌های مبتنی بر گراف</a:t>
          </a:r>
          <a:endParaRPr lang="en-US" b="1" dirty="0"/>
        </a:p>
      </dgm:t>
    </dgm:pt>
    <dgm:pt modelId="{4805F55C-D43C-49ED-BA77-8051011FCC24}" type="parTrans" cxnId="{A5A59C1B-BDDE-4BB1-BD3C-41CF5663C3A3}">
      <dgm:prSet/>
      <dgm:spPr>
        <a:ln w="28575"/>
      </dgm:spPr>
      <dgm:t>
        <a:bodyPr/>
        <a:lstStyle/>
        <a:p>
          <a:pPr rtl="1"/>
          <a:endParaRPr lang="en-US"/>
        </a:p>
      </dgm:t>
    </dgm:pt>
    <dgm:pt modelId="{0E97CD04-EF19-4936-B3BE-D6870C3B0A8A}" type="sibTrans" cxnId="{A5A59C1B-BDDE-4BB1-BD3C-41CF5663C3A3}">
      <dgm:prSet/>
      <dgm:spPr/>
      <dgm:t>
        <a:bodyPr/>
        <a:lstStyle/>
        <a:p>
          <a:pPr rtl="1"/>
          <a:endParaRPr lang="en-US"/>
        </a:p>
      </dgm:t>
    </dgm:pt>
    <dgm:pt modelId="{2735AF84-1EBD-45AC-896D-6739C34A42CA}">
      <dgm:prSet custT="1"/>
      <dgm:spPr/>
      <dgm:t>
        <a:bodyPr/>
        <a:lstStyle/>
        <a:p>
          <a:pPr marL="176213" indent="-58738" algn="r" rtl="1">
            <a:buFont typeface="Wingdings" panose="05000000000000000000" pitchFamily="2" charset="2"/>
            <a:buChar char="§"/>
          </a:pPr>
          <a:r>
            <a:rPr lang="ar-SA" sz="1600" kern="1200" dirty="0"/>
            <a:t>استفاده از منابع مختلف داده</a:t>
          </a:r>
          <a:endParaRPr lang="fa-IR" sz="1600" kern="1200" dirty="0"/>
        </a:p>
        <a:p>
          <a:pPr marL="176213" indent="-58738" algn="r" rtl="1">
            <a:buFont typeface="Courier New" panose="02070309020205020404" pitchFamily="49" charset="0"/>
            <a:buChar char="o"/>
          </a:pPr>
          <a:r>
            <a:rPr lang="ar-SA" sz="1600" kern="1200" dirty="0">
              <a:solidFill>
                <a:prstClr val="white"/>
              </a:solidFill>
              <a:latin typeface="Times New Roman"/>
              <a:ea typeface="+mn-ea"/>
              <a:cs typeface="B Lotus"/>
            </a:rPr>
            <a:t>پیچیدگی</a:t>
          </a:r>
          <a:r>
            <a:rPr lang="ar-SA" sz="1600" kern="1200" dirty="0"/>
            <a:t> محاسباتی بالاتر</a:t>
          </a:r>
          <a:endParaRPr lang="en-US" sz="1600" kern="1200" dirty="0"/>
        </a:p>
      </dgm:t>
    </dgm:pt>
    <dgm:pt modelId="{BF49EC19-6654-469C-8798-7113E89BE839}" type="parTrans" cxnId="{99EBAEFA-30EB-4D60-9E35-CEEB26A9D176}">
      <dgm:prSet/>
      <dgm:spPr/>
      <dgm:t>
        <a:bodyPr/>
        <a:lstStyle/>
        <a:p>
          <a:endParaRPr lang="en-US"/>
        </a:p>
      </dgm:t>
    </dgm:pt>
    <dgm:pt modelId="{46ABA133-A610-488F-AD38-9A3D80ABA2E3}" type="sibTrans" cxnId="{99EBAEFA-30EB-4D60-9E35-CEEB26A9D176}">
      <dgm:prSet/>
      <dgm:spPr/>
      <dgm:t>
        <a:bodyPr/>
        <a:lstStyle/>
        <a:p>
          <a:endParaRPr lang="en-US"/>
        </a:p>
      </dgm:t>
    </dgm:pt>
    <dgm:pt modelId="{72857DAF-E73C-4DC6-ADC9-34810E4ACA97}">
      <dgm:prSet custT="1"/>
      <dgm:spPr>
        <a:gradFill rotWithShape="0">
          <a:gsLst>
            <a:gs pos="0">
              <a:srgbClr val="3494BA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3494BA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3494BA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8100" tIns="38100" rIns="38100" bIns="38100" numCol="1" spcCol="1270" anchor="ctr" anchorCtr="0"/>
        <a:lstStyle/>
        <a:p>
          <a:pPr algn="r" rtl="1">
            <a:buFont typeface="Arial" panose="020B0604020202020204" pitchFamily="34" charset="0"/>
            <a:buChar char="•"/>
          </a:pPr>
          <a:r>
            <a:rPr lang="ar-SA" sz="1600" dirty="0"/>
            <a:t>درک بهتر روابط دارویی</a:t>
          </a:r>
          <a:endParaRPr lang="fa-IR" sz="1600" dirty="0"/>
        </a:p>
        <a:p>
          <a:pPr algn="r" rtl="1">
            <a:buFont typeface="Arial" panose="020B0604020202020204" pitchFamily="34" charset="0"/>
            <a:buChar char="•"/>
          </a:pPr>
          <a:r>
            <a:rPr lang="ar-SA" sz="1600" dirty="0"/>
            <a:t>محدود به داروهای موجود در شبکه</a:t>
          </a:r>
          <a:endParaRPr lang="en-US" sz="1600" dirty="0"/>
        </a:p>
      </dgm:t>
    </dgm:pt>
    <dgm:pt modelId="{CE1DA68D-E0A4-4F34-AA8A-CECB0DAF9F97}" type="parTrans" cxnId="{C6AC3606-CA74-49E6-BF71-CC119AE8007F}">
      <dgm:prSet/>
      <dgm:spPr/>
      <dgm:t>
        <a:bodyPr/>
        <a:lstStyle/>
        <a:p>
          <a:endParaRPr lang="en-US"/>
        </a:p>
      </dgm:t>
    </dgm:pt>
    <dgm:pt modelId="{FEDF73E5-4606-4931-8B75-D5229E8EEC6C}" type="sibTrans" cxnId="{C6AC3606-CA74-49E6-BF71-CC119AE8007F}">
      <dgm:prSet/>
      <dgm:spPr/>
      <dgm:t>
        <a:bodyPr/>
        <a:lstStyle/>
        <a:p>
          <a:endParaRPr lang="en-US"/>
        </a:p>
      </dgm:t>
    </dgm:pt>
    <dgm:pt modelId="{07E621F1-C3E9-4762-82D2-9842BA5BECA0}">
      <dgm:prSet/>
      <dgm:spPr/>
      <dgm:t>
        <a:bodyPr/>
        <a:lstStyle/>
        <a:p>
          <a:r>
            <a:rPr lang="fa-IR" b="1" dirty="0"/>
            <a:t>شبکه‌های عصبی عمیق</a:t>
          </a:r>
          <a:endParaRPr lang="en-US" dirty="0"/>
        </a:p>
      </dgm:t>
    </dgm:pt>
    <dgm:pt modelId="{AAAAA067-2191-4D96-940F-37290798E98E}" type="parTrans" cxnId="{6C4103CD-3523-4078-B662-1183B7F41F21}">
      <dgm:prSet/>
      <dgm:spPr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gm:spPr>
      <dgm:t>
        <a:bodyPr/>
        <a:lstStyle/>
        <a:p>
          <a:pPr rtl="1"/>
          <a:endParaRPr lang="en-US"/>
        </a:p>
      </dgm:t>
    </dgm:pt>
    <dgm:pt modelId="{1D1D2405-B5C7-462E-8256-8E8A80E59065}" type="sibTrans" cxnId="{6C4103CD-3523-4078-B662-1183B7F41F21}">
      <dgm:prSet/>
      <dgm:spPr/>
      <dgm:t>
        <a:bodyPr/>
        <a:lstStyle/>
        <a:p>
          <a:endParaRPr lang="en-US"/>
        </a:p>
      </dgm:t>
    </dgm:pt>
    <dgm:pt modelId="{0560A5AC-5D8C-4C9A-A8A7-5F393CF9FC23}">
      <dgm:prSet custT="1"/>
      <dgm:spPr/>
      <dgm:t>
        <a:bodyPr/>
        <a:lstStyle/>
        <a:p>
          <a:pPr algn="r" rtl="1">
            <a:buFont typeface="Arial" panose="020B0604020202020204" pitchFamily="34" charset="0"/>
            <a:buChar char="•"/>
          </a:pPr>
          <a:r>
            <a:rPr lang="ar-SA" sz="1600" dirty="0"/>
            <a:t>قابلیت یادگیری خودکار ویژگی‌ها</a:t>
          </a:r>
          <a:endParaRPr lang="fa-IR" sz="1600" dirty="0"/>
        </a:p>
        <a:p>
          <a:pPr algn="r" rtl="1">
            <a:buFont typeface="Arial" panose="020B0604020202020204" pitchFamily="34" charset="0"/>
            <a:buChar char="•"/>
          </a:pPr>
          <a:r>
            <a:rPr lang="ar-SA" sz="1600" dirty="0"/>
            <a:t>نیازمند داده‌های زیاد</a:t>
          </a:r>
          <a:endParaRPr lang="en-US" sz="1600" dirty="0"/>
        </a:p>
      </dgm:t>
    </dgm:pt>
    <dgm:pt modelId="{60E7ACB1-84E1-4FC9-9C5C-AF338CA453BC}" type="parTrans" cxnId="{91839AA4-9173-4324-B50C-8E9B4A42931D}">
      <dgm:prSet/>
      <dgm:spPr/>
      <dgm:t>
        <a:bodyPr/>
        <a:lstStyle/>
        <a:p>
          <a:endParaRPr lang="en-US"/>
        </a:p>
      </dgm:t>
    </dgm:pt>
    <dgm:pt modelId="{AAE88C65-33A6-47DC-9348-F416181B9764}" type="sibTrans" cxnId="{91839AA4-9173-4324-B50C-8E9B4A42931D}">
      <dgm:prSet/>
      <dgm:spPr/>
      <dgm:t>
        <a:bodyPr/>
        <a:lstStyle/>
        <a:p>
          <a:endParaRPr lang="en-US"/>
        </a:p>
      </dgm:t>
    </dgm:pt>
    <dgm:pt modelId="{DC12D9AB-92CA-4B52-8A21-BBB0863EC42F}" type="pres">
      <dgm:prSet presAssocID="{972985E9-CEFD-4EA1-9862-6A225FB5A40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938F7A0-43DA-45C8-B161-737342C954C2}" type="pres">
      <dgm:prSet presAssocID="{972985E9-CEFD-4EA1-9862-6A225FB5A400}" presName="hierFlow" presStyleCnt="0"/>
      <dgm:spPr/>
    </dgm:pt>
    <dgm:pt modelId="{87750F2B-ADA2-4F49-BEC8-18B1A1A686BB}" type="pres">
      <dgm:prSet presAssocID="{972985E9-CEFD-4EA1-9862-6A225FB5A40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2C44E32-CDF4-4A8B-9666-787C6828B724}" type="pres">
      <dgm:prSet presAssocID="{1395F8A0-5764-4A16-8398-BBF04525163D}" presName="Name14" presStyleCnt="0"/>
      <dgm:spPr/>
    </dgm:pt>
    <dgm:pt modelId="{C40B1F9A-588C-44D5-97D0-5FFC42F28532}" type="pres">
      <dgm:prSet presAssocID="{1395F8A0-5764-4A16-8398-BBF04525163D}" presName="level1Shape" presStyleLbl="node0" presStyleIdx="0" presStyleCnt="1" custScaleX="110000" custScaleY="75132" custLinFactY="-2408" custLinFactNeighborX="-3229" custLinFactNeighborY="-100000">
        <dgm:presLayoutVars>
          <dgm:chPref val="3"/>
        </dgm:presLayoutVars>
      </dgm:prSet>
      <dgm:spPr/>
    </dgm:pt>
    <dgm:pt modelId="{4FDBFFB3-CD52-45BE-9A51-6173A42F2344}" type="pres">
      <dgm:prSet presAssocID="{1395F8A0-5764-4A16-8398-BBF04525163D}" presName="hierChild2" presStyleCnt="0"/>
      <dgm:spPr/>
    </dgm:pt>
    <dgm:pt modelId="{2672643B-4CBC-40E2-AB93-49185DA59493}" type="pres">
      <dgm:prSet presAssocID="{509BE17F-13B8-4C5A-BD12-9E76C4FA7909}" presName="Name19" presStyleLbl="parChTrans1D2" presStyleIdx="0" presStyleCnt="3"/>
      <dgm:spPr/>
    </dgm:pt>
    <dgm:pt modelId="{E35357C1-D028-4290-89C0-C4AD0AA16253}" type="pres">
      <dgm:prSet presAssocID="{DBBD5A72-7DB4-4767-B3E9-7DEBFD41905F}" presName="Name21" presStyleCnt="0"/>
      <dgm:spPr/>
    </dgm:pt>
    <dgm:pt modelId="{AEE9FA85-C4BF-444D-81EC-CA8E1C23078D}" type="pres">
      <dgm:prSet presAssocID="{DBBD5A72-7DB4-4767-B3E9-7DEBFD41905F}" presName="level2Shape" presStyleLbl="node2" presStyleIdx="0" presStyleCnt="3" custScaleX="110000" custScaleY="75132" custLinFactNeighborX="-47" custLinFactNeighborY="-7214"/>
      <dgm:spPr/>
    </dgm:pt>
    <dgm:pt modelId="{E66B6837-C574-4CF5-A3AF-B9B38653D6EA}" type="pres">
      <dgm:prSet presAssocID="{DBBD5A72-7DB4-4767-B3E9-7DEBFD41905F}" presName="hierChild3" presStyleCnt="0"/>
      <dgm:spPr/>
    </dgm:pt>
    <dgm:pt modelId="{961625ED-0B98-4FEB-B2FA-D2F94DAB575A}" type="pres">
      <dgm:prSet presAssocID="{BF49EC19-6654-469C-8798-7113E89BE839}" presName="Name19" presStyleLbl="parChTrans1D3" presStyleIdx="0" presStyleCnt="3"/>
      <dgm:spPr/>
    </dgm:pt>
    <dgm:pt modelId="{44DB8FCE-A8C0-4A38-A6EC-1802A897FC72}" type="pres">
      <dgm:prSet presAssocID="{2735AF84-1EBD-45AC-896D-6739C34A42CA}" presName="Name21" presStyleCnt="0"/>
      <dgm:spPr/>
    </dgm:pt>
    <dgm:pt modelId="{4D570616-34E0-4D9B-B2E3-A8583048BF91}" type="pres">
      <dgm:prSet presAssocID="{2735AF84-1EBD-45AC-896D-6739C34A42CA}" presName="level2Shape" presStyleLbl="node3" presStyleIdx="0" presStyleCnt="3" custScaleX="121000" custLinFactNeighborY="-15766"/>
      <dgm:spPr/>
    </dgm:pt>
    <dgm:pt modelId="{5F7468D6-E0BD-47C1-A5EE-21FDF005BCEA}" type="pres">
      <dgm:prSet presAssocID="{2735AF84-1EBD-45AC-896D-6739C34A42CA}" presName="hierChild3" presStyleCnt="0"/>
      <dgm:spPr/>
    </dgm:pt>
    <dgm:pt modelId="{4083C736-5EFD-4623-8502-DF15B537DA8E}" type="pres">
      <dgm:prSet presAssocID="{4805F55C-D43C-49ED-BA77-8051011FCC24}" presName="Name19" presStyleLbl="parChTrans1D2" presStyleIdx="1" presStyleCnt="3"/>
      <dgm:spPr/>
    </dgm:pt>
    <dgm:pt modelId="{17BB3C59-2528-4AC9-A895-EE2EC95C4888}" type="pres">
      <dgm:prSet presAssocID="{9B0E93A6-4C2E-4DF7-AC4D-74A2FF6B5D56}" presName="Name21" presStyleCnt="0"/>
      <dgm:spPr/>
    </dgm:pt>
    <dgm:pt modelId="{6A319191-8B45-4496-AA89-2DBB98E91158}" type="pres">
      <dgm:prSet presAssocID="{9B0E93A6-4C2E-4DF7-AC4D-74A2FF6B5D56}" presName="level2Shape" presStyleLbl="node2" presStyleIdx="1" presStyleCnt="3" custScaleX="110000" custScaleY="75132" custLinFactNeighborX="-2560" custLinFactNeighborY="-7214"/>
      <dgm:spPr/>
    </dgm:pt>
    <dgm:pt modelId="{65A139A5-5B17-47FE-99A2-9CDAB42E6BE2}" type="pres">
      <dgm:prSet presAssocID="{9B0E93A6-4C2E-4DF7-AC4D-74A2FF6B5D56}" presName="hierChild3" presStyleCnt="0"/>
      <dgm:spPr/>
    </dgm:pt>
    <dgm:pt modelId="{56F0C3BE-300B-4AAF-A1B5-1AAA8220555D}" type="pres">
      <dgm:prSet presAssocID="{CE1DA68D-E0A4-4F34-AA8A-CECB0DAF9F97}" presName="Name19" presStyleLbl="parChTrans1D3" presStyleIdx="1" presStyleCnt="3"/>
      <dgm:spPr/>
    </dgm:pt>
    <dgm:pt modelId="{6FF82348-9DD2-4938-9874-4A93506868D3}" type="pres">
      <dgm:prSet presAssocID="{72857DAF-E73C-4DC6-ADC9-34810E4ACA97}" presName="Name21" presStyleCnt="0"/>
      <dgm:spPr/>
    </dgm:pt>
    <dgm:pt modelId="{1029D2C8-8A32-4079-9062-23167E6263BE}" type="pres">
      <dgm:prSet presAssocID="{72857DAF-E73C-4DC6-ADC9-34810E4ACA97}" presName="level2Shape" presStyleLbl="node3" presStyleIdx="1" presStyleCnt="3" custScaleX="121183" custLinFactNeighborX="-2711" custLinFactNeighborY="-15766"/>
      <dgm:spPr>
        <a:xfrm>
          <a:off x="3586862" y="1933583"/>
          <a:ext cx="1201989" cy="801326"/>
        </a:xfrm>
        <a:prstGeom prst="roundRect">
          <a:avLst>
            <a:gd name="adj" fmla="val 10000"/>
          </a:avLst>
        </a:prstGeom>
      </dgm:spPr>
    </dgm:pt>
    <dgm:pt modelId="{5D9553E8-236E-4407-B15B-3D528E63F05D}" type="pres">
      <dgm:prSet presAssocID="{72857DAF-E73C-4DC6-ADC9-34810E4ACA97}" presName="hierChild3" presStyleCnt="0"/>
      <dgm:spPr/>
    </dgm:pt>
    <dgm:pt modelId="{21D9BED5-3F9B-41BC-8DBF-65E0A82D1319}" type="pres">
      <dgm:prSet presAssocID="{AAAAA067-2191-4D96-940F-37290798E98E}" presName="Name19" presStyleLbl="parChTrans1D2" presStyleIdx="2" presStyleCnt="3"/>
      <dgm:spPr>
        <a:xfrm>
          <a:off x="4187445" y="1091315"/>
          <a:ext cx="2885585" cy="1042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1132"/>
              </a:lnTo>
              <a:lnTo>
                <a:pt x="2885585" y="521132"/>
              </a:lnTo>
              <a:lnTo>
                <a:pt x="2885585" y="1042264"/>
              </a:lnTo>
            </a:path>
          </a:pathLst>
        </a:custGeom>
      </dgm:spPr>
    </dgm:pt>
    <dgm:pt modelId="{B354E1B7-C434-4C0C-9144-84B3C834ED79}" type="pres">
      <dgm:prSet presAssocID="{07E621F1-C3E9-4762-82D2-9842BA5BECA0}" presName="Name21" presStyleCnt="0"/>
      <dgm:spPr/>
    </dgm:pt>
    <dgm:pt modelId="{144642F5-A681-4379-8598-BF4A92803079}" type="pres">
      <dgm:prSet presAssocID="{07E621F1-C3E9-4762-82D2-9842BA5BECA0}" presName="level2Shape" presStyleLbl="node2" presStyleIdx="2" presStyleCnt="3" custScaleX="110376" custScaleY="74913" custLinFactNeighborX="-9493" custLinFactNeighborY="-7214"/>
      <dgm:spPr/>
    </dgm:pt>
    <dgm:pt modelId="{34520817-40F0-4551-9BFB-87E2B86BC4ED}" type="pres">
      <dgm:prSet presAssocID="{07E621F1-C3E9-4762-82D2-9842BA5BECA0}" presName="hierChild3" presStyleCnt="0"/>
      <dgm:spPr/>
    </dgm:pt>
    <dgm:pt modelId="{9EE14134-878F-441B-BDB3-E2005C975E0B}" type="pres">
      <dgm:prSet presAssocID="{60E7ACB1-84E1-4FC9-9C5C-AF338CA453BC}" presName="Name19" presStyleLbl="parChTrans1D3" presStyleIdx="2" presStyleCnt="3"/>
      <dgm:spPr/>
    </dgm:pt>
    <dgm:pt modelId="{F0E0B549-A759-4580-92C0-AF38E43B17C3}" type="pres">
      <dgm:prSet presAssocID="{0560A5AC-5D8C-4C9A-A8A7-5F393CF9FC23}" presName="Name21" presStyleCnt="0"/>
      <dgm:spPr/>
    </dgm:pt>
    <dgm:pt modelId="{EC79F95E-6496-46D8-9554-E5A9166C60C0}" type="pres">
      <dgm:prSet presAssocID="{0560A5AC-5D8C-4C9A-A8A7-5F393CF9FC23}" presName="level2Shape" presStyleLbl="node3" presStyleIdx="2" presStyleCnt="3" custScaleX="122947" custLinFactNeighborX="-9476" custLinFactNeighborY="-15547"/>
      <dgm:spPr/>
    </dgm:pt>
    <dgm:pt modelId="{61DC90D0-9BBA-4514-8BCC-00D57D4799DF}" type="pres">
      <dgm:prSet presAssocID="{0560A5AC-5D8C-4C9A-A8A7-5F393CF9FC23}" presName="hierChild3" presStyleCnt="0"/>
      <dgm:spPr/>
    </dgm:pt>
    <dgm:pt modelId="{02B4DCA1-02F4-4CAD-AA70-44759CC80CE0}" type="pres">
      <dgm:prSet presAssocID="{972985E9-CEFD-4EA1-9862-6A225FB5A400}" presName="bgShapesFlow" presStyleCnt="0"/>
      <dgm:spPr/>
    </dgm:pt>
  </dgm:ptLst>
  <dgm:cxnLst>
    <dgm:cxn modelId="{C6AC3606-CA74-49E6-BF71-CC119AE8007F}" srcId="{9B0E93A6-4C2E-4DF7-AC4D-74A2FF6B5D56}" destId="{72857DAF-E73C-4DC6-ADC9-34810E4ACA97}" srcOrd="0" destOrd="0" parTransId="{CE1DA68D-E0A4-4F34-AA8A-CECB0DAF9F97}" sibTransId="{FEDF73E5-4606-4931-8B75-D5229E8EEC6C}"/>
    <dgm:cxn modelId="{A5A59C1B-BDDE-4BB1-BD3C-41CF5663C3A3}" srcId="{1395F8A0-5764-4A16-8398-BBF04525163D}" destId="{9B0E93A6-4C2E-4DF7-AC4D-74A2FF6B5D56}" srcOrd="1" destOrd="0" parTransId="{4805F55C-D43C-49ED-BA77-8051011FCC24}" sibTransId="{0E97CD04-EF19-4936-B3BE-D6870C3B0A8A}"/>
    <dgm:cxn modelId="{B58B8A33-875D-43DF-9451-073942B76629}" type="presOf" srcId="{1395F8A0-5764-4A16-8398-BBF04525163D}" destId="{C40B1F9A-588C-44D5-97D0-5FFC42F28532}" srcOrd="0" destOrd="0" presId="urn:microsoft.com/office/officeart/2005/8/layout/hierarchy6"/>
    <dgm:cxn modelId="{6B47705B-B9B5-40B0-881A-1712F0C5833B}" srcId="{972985E9-CEFD-4EA1-9862-6A225FB5A400}" destId="{1395F8A0-5764-4A16-8398-BBF04525163D}" srcOrd="0" destOrd="0" parTransId="{376D448C-0A8E-4914-82C4-CACF748C3BE4}" sibTransId="{2A1D3455-0538-4C78-8773-601460D91E65}"/>
    <dgm:cxn modelId="{C6E1A656-3F3E-412D-8454-7C78A4F522C6}" type="presOf" srcId="{60E7ACB1-84E1-4FC9-9C5C-AF338CA453BC}" destId="{9EE14134-878F-441B-BDB3-E2005C975E0B}" srcOrd="0" destOrd="0" presId="urn:microsoft.com/office/officeart/2005/8/layout/hierarchy6"/>
    <dgm:cxn modelId="{B959FA59-F79B-4D19-B364-76A89B685B13}" type="presOf" srcId="{DBBD5A72-7DB4-4767-B3E9-7DEBFD41905F}" destId="{AEE9FA85-C4BF-444D-81EC-CA8E1C23078D}" srcOrd="0" destOrd="0" presId="urn:microsoft.com/office/officeart/2005/8/layout/hierarchy6"/>
    <dgm:cxn modelId="{BA048584-6A85-44E9-9FDF-BEB2C39E4878}" type="presOf" srcId="{72857DAF-E73C-4DC6-ADC9-34810E4ACA97}" destId="{1029D2C8-8A32-4079-9062-23167E6263BE}" srcOrd="0" destOrd="0" presId="urn:microsoft.com/office/officeart/2005/8/layout/hierarchy6"/>
    <dgm:cxn modelId="{CD76D68E-ADBC-49EE-A10E-9E1E7F6B22F4}" type="presOf" srcId="{AAAAA067-2191-4D96-940F-37290798E98E}" destId="{21D9BED5-3F9B-41BC-8DBF-65E0A82D1319}" srcOrd="0" destOrd="0" presId="urn:microsoft.com/office/officeart/2005/8/layout/hierarchy6"/>
    <dgm:cxn modelId="{E2C94398-1124-447A-815C-98004B9A2502}" type="presOf" srcId="{07E621F1-C3E9-4762-82D2-9842BA5BECA0}" destId="{144642F5-A681-4379-8598-BF4A92803079}" srcOrd="0" destOrd="0" presId="urn:microsoft.com/office/officeart/2005/8/layout/hierarchy6"/>
    <dgm:cxn modelId="{ED05219F-56D2-4360-AE23-B9A826714964}" type="presOf" srcId="{509BE17F-13B8-4C5A-BD12-9E76C4FA7909}" destId="{2672643B-4CBC-40E2-AB93-49185DA59493}" srcOrd="0" destOrd="0" presId="urn:microsoft.com/office/officeart/2005/8/layout/hierarchy6"/>
    <dgm:cxn modelId="{35DBDE9F-396C-49C5-A121-2D624DF214B9}" type="presOf" srcId="{0560A5AC-5D8C-4C9A-A8A7-5F393CF9FC23}" destId="{EC79F95E-6496-46D8-9554-E5A9166C60C0}" srcOrd="0" destOrd="0" presId="urn:microsoft.com/office/officeart/2005/8/layout/hierarchy6"/>
    <dgm:cxn modelId="{91839AA4-9173-4324-B50C-8E9B4A42931D}" srcId="{07E621F1-C3E9-4762-82D2-9842BA5BECA0}" destId="{0560A5AC-5D8C-4C9A-A8A7-5F393CF9FC23}" srcOrd="0" destOrd="0" parTransId="{60E7ACB1-84E1-4FC9-9C5C-AF338CA453BC}" sibTransId="{AAE88C65-33A6-47DC-9348-F416181B9764}"/>
    <dgm:cxn modelId="{4A2BB2A6-DD3C-4467-BD51-0222418CAB56}" type="presOf" srcId="{2735AF84-1EBD-45AC-896D-6739C34A42CA}" destId="{4D570616-34E0-4D9B-B2E3-A8583048BF91}" srcOrd="0" destOrd="0" presId="urn:microsoft.com/office/officeart/2005/8/layout/hierarchy6"/>
    <dgm:cxn modelId="{6C4103CD-3523-4078-B662-1183B7F41F21}" srcId="{1395F8A0-5764-4A16-8398-BBF04525163D}" destId="{07E621F1-C3E9-4762-82D2-9842BA5BECA0}" srcOrd="2" destOrd="0" parTransId="{AAAAA067-2191-4D96-940F-37290798E98E}" sibTransId="{1D1D2405-B5C7-462E-8256-8E8A80E59065}"/>
    <dgm:cxn modelId="{298E0ED5-4664-4031-BB5F-E98AB593A1EC}" type="presOf" srcId="{BF49EC19-6654-469C-8798-7113E89BE839}" destId="{961625ED-0B98-4FEB-B2FA-D2F94DAB575A}" srcOrd="0" destOrd="0" presId="urn:microsoft.com/office/officeart/2005/8/layout/hierarchy6"/>
    <dgm:cxn modelId="{52E027E5-4C0B-455C-8F62-2B1B3DDD5F12}" type="presOf" srcId="{CE1DA68D-E0A4-4F34-AA8A-CECB0DAF9F97}" destId="{56F0C3BE-300B-4AAF-A1B5-1AAA8220555D}" srcOrd="0" destOrd="0" presId="urn:microsoft.com/office/officeart/2005/8/layout/hierarchy6"/>
    <dgm:cxn modelId="{EAE6F3F3-3309-4A38-85EB-5E330CCDE999}" type="presOf" srcId="{972985E9-CEFD-4EA1-9862-6A225FB5A400}" destId="{DC12D9AB-92CA-4B52-8A21-BBB0863EC42F}" srcOrd="0" destOrd="0" presId="urn:microsoft.com/office/officeart/2005/8/layout/hierarchy6"/>
    <dgm:cxn modelId="{550618F4-BA40-46C2-B94F-83C5EEA5B8FF}" type="presOf" srcId="{9B0E93A6-4C2E-4DF7-AC4D-74A2FF6B5D56}" destId="{6A319191-8B45-4496-AA89-2DBB98E91158}" srcOrd="0" destOrd="0" presId="urn:microsoft.com/office/officeart/2005/8/layout/hierarchy6"/>
    <dgm:cxn modelId="{FC25D7F8-AC4F-481F-89DD-4027D045C969}" srcId="{1395F8A0-5764-4A16-8398-BBF04525163D}" destId="{DBBD5A72-7DB4-4767-B3E9-7DEBFD41905F}" srcOrd="0" destOrd="0" parTransId="{509BE17F-13B8-4C5A-BD12-9E76C4FA7909}" sibTransId="{C014F1C5-ED81-4DFE-A6CE-B26289D04C06}"/>
    <dgm:cxn modelId="{99EBAEFA-30EB-4D60-9E35-CEEB26A9D176}" srcId="{DBBD5A72-7DB4-4767-B3E9-7DEBFD41905F}" destId="{2735AF84-1EBD-45AC-896D-6739C34A42CA}" srcOrd="0" destOrd="0" parTransId="{BF49EC19-6654-469C-8798-7113E89BE839}" sibTransId="{46ABA133-A610-488F-AD38-9A3D80ABA2E3}"/>
    <dgm:cxn modelId="{070871FE-160A-4C27-9136-B1002395AACA}" type="presOf" srcId="{4805F55C-D43C-49ED-BA77-8051011FCC24}" destId="{4083C736-5EFD-4623-8502-DF15B537DA8E}" srcOrd="0" destOrd="0" presId="urn:microsoft.com/office/officeart/2005/8/layout/hierarchy6"/>
    <dgm:cxn modelId="{24276BD8-412A-476C-8351-2767CF4F5589}" type="presParOf" srcId="{DC12D9AB-92CA-4B52-8A21-BBB0863EC42F}" destId="{2938F7A0-43DA-45C8-B161-737342C954C2}" srcOrd="0" destOrd="0" presId="urn:microsoft.com/office/officeart/2005/8/layout/hierarchy6"/>
    <dgm:cxn modelId="{1CA13CC4-BA97-499E-913A-032D183C5D14}" type="presParOf" srcId="{2938F7A0-43DA-45C8-B161-737342C954C2}" destId="{87750F2B-ADA2-4F49-BEC8-18B1A1A686BB}" srcOrd="0" destOrd="0" presId="urn:microsoft.com/office/officeart/2005/8/layout/hierarchy6"/>
    <dgm:cxn modelId="{1F4C39D4-4EDC-4FEA-8936-621C52B98364}" type="presParOf" srcId="{87750F2B-ADA2-4F49-BEC8-18B1A1A686BB}" destId="{B2C44E32-CDF4-4A8B-9666-787C6828B724}" srcOrd="0" destOrd="0" presId="urn:microsoft.com/office/officeart/2005/8/layout/hierarchy6"/>
    <dgm:cxn modelId="{6BB4EFF0-F81E-4DC1-9D7D-D90AB67B641C}" type="presParOf" srcId="{B2C44E32-CDF4-4A8B-9666-787C6828B724}" destId="{C40B1F9A-588C-44D5-97D0-5FFC42F28532}" srcOrd="0" destOrd="0" presId="urn:microsoft.com/office/officeart/2005/8/layout/hierarchy6"/>
    <dgm:cxn modelId="{0ED3F9DB-C9C7-4E3E-AEAC-DE1F485A1785}" type="presParOf" srcId="{B2C44E32-CDF4-4A8B-9666-787C6828B724}" destId="{4FDBFFB3-CD52-45BE-9A51-6173A42F2344}" srcOrd="1" destOrd="0" presId="urn:microsoft.com/office/officeart/2005/8/layout/hierarchy6"/>
    <dgm:cxn modelId="{4DA9C5A9-D418-4669-BA0D-4D13845B9CCE}" type="presParOf" srcId="{4FDBFFB3-CD52-45BE-9A51-6173A42F2344}" destId="{2672643B-4CBC-40E2-AB93-49185DA59493}" srcOrd="0" destOrd="0" presId="urn:microsoft.com/office/officeart/2005/8/layout/hierarchy6"/>
    <dgm:cxn modelId="{DABCDAC7-F9EA-4E73-8D19-61F4174A0342}" type="presParOf" srcId="{4FDBFFB3-CD52-45BE-9A51-6173A42F2344}" destId="{E35357C1-D028-4290-89C0-C4AD0AA16253}" srcOrd="1" destOrd="0" presId="urn:microsoft.com/office/officeart/2005/8/layout/hierarchy6"/>
    <dgm:cxn modelId="{167B91B7-D07C-4B30-8B83-28031C4D4A52}" type="presParOf" srcId="{E35357C1-D028-4290-89C0-C4AD0AA16253}" destId="{AEE9FA85-C4BF-444D-81EC-CA8E1C23078D}" srcOrd="0" destOrd="0" presId="urn:microsoft.com/office/officeart/2005/8/layout/hierarchy6"/>
    <dgm:cxn modelId="{193E6041-46C0-4D50-A01C-0695AE904185}" type="presParOf" srcId="{E35357C1-D028-4290-89C0-C4AD0AA16253}" destId="{E66B6837-C574-4CF5-A3AF-B9B38653D6EA}" srcOrd="1" destOrd="0" presId="urn:microsoft.com/office/officeart/2005/8/layout/hierarchy6"/>
    <dgm:cxn modelId="{E883B0C7-4691-4ADB-AA20-44A5312486F4}" type="presParOf" srcId="{E66B6837-C574-4CF5-A3AF-B9B38653D6EA}" destId="{961625ED-0B98-4FEB-B2FA-D2F94DAB575A}" srcOrd="0" destOrd="0" presId="urn:microsoft.com/office/officeart/2005/8/layout/hierarchy6"/>
    <dgm:cxn modelId="{E59115C3-C9B3-48DF-AA7F-F1898F22FB5B}" type="presParOf" srcId="{E66B6837-C574-4CF5-A3AF-B9B38653D6EA}" destId="{44DB8FCE-A8C0-4A38-A6EC-1802A897FC72}" srcOrd="1" destOrd="0" presId="urn:microsoft.com/office/officeart/2005/8/layout/hierarchy6"/>
    <dgm:cxn modelId="{3AD2EE52-81EE-46C9-ACAA-51FA33412028}" type="presParOf" srcId="{44DB8FCE-A8C0-4A38-A6EC-1802A897FC72}" destId="{4D570616-34E0-4D9B-B2E3-A8583048BF91}" srcOrd="0" destOrd="0" presId="urn:microsoft.com/office/officeart/2005/8/layout/hierarchy6"/>
    <dgm:cxn modelId="{974DF79E-0E40-43FE-875B-CE7EFF8982C9}" type="presParOf" srcId="{44DB8FCE-A8C0-4A38-A6EC-1802A897FC72}" destId="{5F7468D6-E0BD-47C1-A5EE-21FDF005BCEA}" srcOrd="1" destOrd="0" presId="urn:microsoft.com/office/officeart/2005/8/layout/hierarchy6"/>
    <dgm:cxn modelId="{105D6BF1-6FE9-44AE-8DB5-A858D9F18A62}" type="presParOf" srcId="{4FDBFFB3-CD52-45BE-9A51-6173A42F2344}" destId="{4083C736-5EFD-4623-8502-DF15B537DA8E}" srcOrd="2" destOrd="0" presId="urn:microsoft.com/office/officeart/2005/8/layout/hierarchy6"/>
    <dgm:cxn modelId="{60095AAB-517B-4D65-A25A-162CCD331E14}" type="presParOf" srcId="{4FDBFFB3-CD52-45BE-9A51-6173A42F2344}" destId="{17BB3C59-2528-4AC9-A895-EE2EC95C4888}" srcOrd="3" destOrd="0" presId="urn:microsoft.com/office/officeart/2005/8/layout/hierarchy6"/>
    <dgm:cxn modelId="{85712EA7-A44D-4E22-92DF-101E0836ABB9}" type="presParOf" srcId="{17BB3C59-2528-4AC9-A895-EE2EC95C4888}" destId="{6A319191-8B45-4496-AA89-2DBB98E91158}" srcOrd="0" destOrd="0" presId="urn:microsoft.com/office/officeart/2005/8/layout/hierarchy6"/>
    <dgm:cxn modelId="{7313075D-5B03-47BE-BF5B-08BD0714FACF}" type="presParOf" srcId="{17BB3C59-2528-4AC9-A895-EE2EC95C4888}" destId="{65A139A5-5B17-47FE-99A2-9CDAB42E6BE2}" srcOrd="1" destOrd="0" presId="urn:microsoft.com/office/officeart/2005/8/layout/hierarchy6"/>
    <dgm:cxn modelId="{987DF99B-753C-4DD5-8D16-EEDA4205D842}" type="presParOf" srcId="{65A139A5-5B17-47FE-99A2-9CDAB42E6BE2}" destId="{56F0C3BE-300B-4AAF-A1B5-1AAA8220555D}" srcOrd="0" destOrd="0" presId="urn:microsoft.com/office/officeart/2005/8/layout/hierarchy6"/>
    <dgm:cxn modelId="{CAA693C1-F21A-4D35-832B-E23BD06D3B87}" type="presParOf" srcId="{65A139A5-5B17-47FE-99A2-9CDAB42E6BE2}" destId="{6FF82348-9DD2-4938-9874-4A93506868D3}" srcOrd="1" destOrd="0" presId="urn:microsoft.com/office/officeart/2005/8/layout/hierarchy6"/>
    <dgm:cxn modelId="{095C8FE8-DCD6-4E8C-B1F3-6196C3BAEE92}" type="presParOf" srcId="{6FF82348-9DD2-4938-9874-4A93506868D3}" destId="{1029D2C8-8A32-4079-9062-23167E6263BE}" srcOrd="0" destOrd="0" presId="urn:microsoft.com/office/officeart/2005/8/layout/hierarchy6"/>
    <dgm:cxn modelId="{26FE160F-E04D-4F3F-BCDA-5D8188A5A130}" type="presParOf" srcId="{6FF82348-9DD2-4938-9874-4A93506868D3}" destId="{5D9553E8-236E-4407-B15B-3D528E63F05D}" srcOrd="1" destOrd="0" presId="urn:microsoft.com/office/officeart/2005/8/layout/hierarchy6"/>
    <dgm:cxn modelId="{D30C8964-C1C6-4CBA-8835-30CBDD0A8EFF}" type="presParOf" srcId="{4FDBFFB3-CD52-45BE-9A51-6173A42F2344}" destId="{21D9BED5-3F9B-41BC-8DBF-65E0A82D1319}" srcOrd="4" destOrd="0" presId="urn:microsoft.com/office/officeart/2005/8/layout/hierarchy6"/>
    <dgm:cxn modelId="{A6B5C52C-6A5D-46F1-9AED-E87343BD1C2C}" type="presParOf" srcId="{4FDBFFB3-CD52-45BE-9A51-6173A42F2344}" destId="{B354E1B7-C434-4C0C-9144-84B3C834ED79}" srcOrd="5" destOrd="0" presId="urn:microsoft.com/office/officeart/2005/8/layout/hierarchy6"/>
    <dgm:cxn modelId="{C157654A-7838-4F15-A28D-9B8DE2ECD4D7}" type="presParOf" srcId="{B354E1B7-C434-4C0C-9144-84B3C834ED79}" destId="{144642F5-A681-4379-8598-BF4A92803079}" srcOrd="0" destOrd="0" presId="urn:microsoft.com/office/officeart/2005/8/layout/hierarchy6"/>
    <dgm:cxn modelId="{6AD6C727-4F24-4289-939B-452F823E40A5}" type="presParOf" srcId="{B354E1B7-C434-4C0C-9144-84B3C834ED79}" destId="{34520817-40F0-4551-9BFB-87E2B86BC4ED}" srcOrd="1" destOrd="0" presId="urn:microsoft.com/office/officeart/2005/8/layout/hierarchy6"/>
    <dgm:cxn modelId="{DCC11BCA-8FE5-4BBE-9635-2DB92D8C942C}" type="presParOf" srcId="{34520817-40F0-4551-9BFB-87E2B86BC4ED}" destId="{9EE14134-878F-441B-BDB3-E2005C975E0B}" srcOrd="0" destOrd="0" presId="urn:microsoft.com/office/officeart/2005/8/layout/hierarchy6"/>
    <dgm:cxn modelId="{376C9B2B-DC89-4ABA-A8A0-45DCFFD32C42}" type="presParOf" srcId="{34520817-40F0-4551-9BFB-87E2B86BC4ED}" destId="{F0E0B549-A759-4580-92C0-AF38E43B17C3}" srcOrd="1" destOrd="0" presId="urn:microsoft.com/office/officeart/2005/8/layout/hierarchy6"/>
    <dgm:cxn modelId="{9BF3771E-EE0B-463B-BA1A-4BA9D76954D9}" type="presParOf" srcId="{F0E0B549-A759-4580-92C0-AF38E43B17C3}" destId="{EC79F95E-6496-46D8-9554-E5A9166C60C0}" srcOrd="0" destOrd="0" presId="urn:microsoft.com/office/officeart/2005/8/layout/hierarchy6"/>
    <dgm:cxn modelId="{862D6BFF-D0CC-48D7-ABF4-618158EB879C}" type="presParOf" srcId="{F0E0B549-A759-4580-92C0-AF38E43B17C3}" destId="{61DC90D0-9BBA-4514-8BCC-00D57D4799DF}" srcOrd="1" destOrd="0" presId="urn:microsoft.com/office/officeart/2005/8/layout/hierarchy6"/>
    <dgm:cxn modelId="{88489C1A-71CE-4DDC-B659-E52114A78529}" type="presParOf" srcId="{DC12D9AB-92CA-4B52-8A21-BBB0863EC42F}" destId="{02B4DCA1-02F4-4CAD-AA70-44759CC80CE0}" srcOrd="1" destOrd="0" presId="urn:microsoft.com/office/officeart/2005/8/layout/hierarchy6"/>
  </dgm:cxnLst>
  <dgm:bg/>
  <dgm:whole>
    <a:ln w="76200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EDC39DA-FE2F-4DC8-9D41-2C67B2AE83B0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9894A3-13A6-45C0-8137-533CF9E4AEAC}">
      <dgm:prSet phldrT="[Text]"/>
      <dgm:spPr/>
      <dgm:t>
        <a:bodyPr/>
        <a:lstStyle/>
        <a:p>
          <a:r>
            <a:rPr lang="fa-IR" b="1" dirty="0"/>
            <a:t>نوآوری‌ها</a:t>
          </a:r>
          <a:endParaRPr lang="en-US" b="1" dirty="0"/>
        </a:p>
      </dgm:t>
    </dgm:pt>
    <dgm:pt modelId="{08B50569-0392-4224-8EC1-FC2764D4AFF4}" type="parTrans" cxnId="{4FA8B95E-900E-4E49-882C-C7DF97E5B0A6}">
      <dgm:prSet/>
      <dgm:spPr/>
      <dgm:t>
        <a:bodyPr/>
        <a:lstStyle/>
        <a:p>
          <a:endParaRPr lang="en-US"/>
        </a:p>
      </dgm:t>
    </dgm:pt>
    <dgm:pt modelId="{FB012584-FA81-4866-98AA-061CF1C1E816}" type="sibTrans" cxnId="{4FA8B95E-900E-4E49-882C-C7DF97E5B0A6}">
      <dgm:prSet/>
      <dgm:spPr/>
      <dgm:t>
        <a:bodyPr/>
        <a:lstStyle/>
        <a:p>
          <a:endParaRPr lang="en-US"/>
        </a:p>
      </dgm:t>
    </dgm:pt>
    <dgm:pt modelId="{87008E92-37B3-4A38-A64C-F3E15A48EC07}">
      <dgm:prSet phldrT="[Text]"/>
      <dgm:spPr/>
      <dgm:t>
        <a:bodyPr/>
        <a:lstStyle/>
        <a:p>
          <a:pPr algn="r" rtl="1"/>
          <a:r>
            <a:rPr lang="fa-IR" b="1" dirty="0"/>
            <a:t>معماری چندوجهی با ترکیب سه نوع داده</a:t>
          </a:r>
          <a:endParaRPr lang="en-US" b="1" dirty="0"/>
        </a:p>
      </dgm:t>
    </dgm:pt>
    <dgm:pt modelId="{2D47255F-29E5-4430-8671-65AB55119A13}" type="parTrans" cxnId="{D2199348-75C7-4C05-994C-F4146526CABB}">
      <dgm:prSet/>
      <dgm:spPr/>
      <dgm:t>
        <a:bodyPr/>
        <a:lstStyle/>
        <a:p>
          <a:endParaRPr lang="en-US"/>
        </a:p>
      </dgm:t>
    </dgm:pt>
    <dgm:pt modelId="{6293F8FC-2FDD-4B84-9B7B-57BB4B5B3410}" type="sibTrans" cxnId="{D2199348-75C7-4C05-994C-F4146526CABB}">
      <dgm:prSet/>
      <dgm:spPr/>
      <dgm:t>
        <a:bodyPr/>
        <a:lstStyle/>
        <a:p>
          <a:endParaRPr lang="en-US"/>
        </a:p>
      </dgm:t>
    </dgm:pt>
    <dgm:pt modelId="{7E0EC9EF-234E-40C4-82FF-A7C2DBD4727A}">
      <dgm:prSet phldrT="[Text]"/>
      <dgm:spPr/>
      <dgm:t>
        <a:bodyPr/>
        <a:lstStyle/>
        <a:p>
          <a:pPr algn="r" rtl="1"/>
          <a:r>
            <a:rPr lang="fa-IR" b="1" dirty="0"/>
            <a:t>اشتراک گذاری پارامترها برای کاهش پیچیدگی</a:t>
          </a:r>
          <a:endParaRPr lang="en-US" b="1" dirty="0"/>
        </a:p>
      </dgm:t>
    </dgm:pt>
    <dgm:pt modelId="{82884B7A-D9E3-49CB-A655-8D3E489F5D80}" type="parTrans" cxnId="{2D200EE5-2617-4731-B3FA-A8DF9FBD6836}">
      <dgm:prSet/>
      <dgm:spPr/>
      <dgm:t>
        <a:bodyPr/>
        <a:lstStyle/>
        <a:p>
          <a:endParaRPr lang="en-US"/>
        </a:p>
      </dgm:t>
    </dgm:pt>
    <dgm:pt modelId="{92DF1312-6E55-40F1-96A1-E04328283C0E}" type="sibTrans" cxnId="{2D200EE5-2617-4731-B3FA-A8DF9FBD6836}">
      <dgm:prSet/>
      <dgm:spPr/>
      <dgm:t>
        <a:bodyPr/>
        <a:lstStyle/>
        <a:p>
          <a:endParaRPr lang="en-US"/>
        </a:p>
      </dgm:t>
    </dgm:pt>
    <dgm:pt modelId="{44196F66-40F5-4E68-9B0B-EEB7F1EE8B35}">
      <dgm:prSet phldrT="[Text]"/>
      <dgm:spPr/>
      <dgm:t>
        <a:bodyPr/>
        <a:lstStyle/>
        <a:p>
          <a:r>
            <a:rPr lang="fa-IR" b="1" dirty="0"/>
            <a:t>مزایا</a:t>
          </a:r>
          <a:endParaRPr lang="en-US" b="1" dirty="0"/>
        </a:p>
      </dgm:t>
    </dgm:pt>
    <dgm:pt modelId="{C7134F49-743A-4393-AB0C-8BC35BA52F4C}" type="parTrans" cxnId="{93F0F10B-AABF-4ED9-BE8A-04A745CFB7C2}">
      <dgm:prSet/>
      <dgm:spPr/>
      <dgm:t>
        <a:bodyPr/>
        <a:lstStyle/>
        <a:p>
          <a:endParaRPr lang="en-US"/>
        </a:p>
      </dgm:t>
    </dgm:pt>
    <dgm:pt modelId="{3A04C7E0-F9EA-488B-82A7-43E47822FCB9}" type="sibTrans" cxnId="{93F0F10B-AABF-4ED9-BE8A-04A745CFB7C2}">
      <dgm:prSet/>
      <dgm:spPr/>
      <dgm:t>
        <a:bodyPr/>
        <a:lstStyle/>
        <a:p>
          <a:endParaRPr lang="en-US"/>
        </a:p>
      </dgm:t>
    </dgm:pt>
    <dgm:pt modelId="{C55B1D83-0A46-414A-982D-DBABBA53B95D}">
      <dgm:prSet phldrT="[Text]"/>
      <dgm:spPr/>
      <dgm:t>
        <a:bodyPr/>
        <a:lstStyle/>
        <a:p>
          <a:pPr algn="r" rtl="1"/>
          <a:r>
            <a:rPr lang="fa-IR" b="1" dirty="0"/>
            <a:t>سرعت بالاتر در پیش‌بینی تداخلات</a:t>
          </a:r>
          <a:endParaRPr lang="en-US" b="1" dirty="0"/>
        </a:p>
      </dgm:t>
    </dgm:pt>
    <dgm:pt modelId="{E11DDC03-FDBD-47D1-A5F4-E4CD91366E6F}" type="parTrans" cxnId="{EC83F198-F252-4A37-95E7-1C6F48B72CAB}">
      <dgm:prSet/>
      <dgm:spPr/>
      <dgm:t>
        <a:bodyPr/>
        <a:lstStyle/>
        <a:p>
          <a:endParaRPr lang="en-US"/>
        </a:p>
      </dgm:t>
    </dgm:pt>
    <dgm:pt modelId="{D5750C1A-77E8-4E76-9586-949E3A519A38}" type="sibTrans" cxnId="{EC83F198-F252-4A37-95E7-1C6F48B72CAB}">
      <dgm:prSet/>
      <dgm:spPr/>
      <dgm:t>
        <a:bodyPr/>
        <a:lstStyle/>
        <a:p>
          <a:endParaRPr lang="en-US"/>
        </a:p>
      </dgm:t>
    </dgm:pt>
    <dgm:pt modelId="{29E0CD26-A537-4EC4-A3A3-EEF295264BE7}">
      <dgm:prSet phldrT="[Text]"/>
      <dgm:spPr/>
      <dgm:t>
        <a:bodyPr/>
        <a:lstStyle/>
        <a:p>
          <a:r>
            <a:rPr lang="fa-IR" b="1" dirty="0"/>
            <a:t>کاربردها</a:t>
          </a:r>
          <a:endParaRPr lang="en-US" b="1" dirty="0"/>
        </a:p>
      </dgm:t>
    </dgm:pt>
    <dgm:pt modelId="{DFD6D306-54CA-494B-B1F6-67F32FE82C11}" type="parTrans" cxnId="{25FC1E1F-2FF2-4400-B9D0-71CE88C82F4C}">
      <dgm:prSet/>
      <dgm:spPr/>
      <dgm:t>
        <a:bodyPr/>
        <a:lstStyle/>
        <a:p>
          <a:endParaRPr lang="en-US"/>
        </a:p>
      </dgm:t>
    </dgm:pt>
    <dgm:pt modelId="{0135D1FE-605F-4938-9EE4-797419561B33}" type="sibTrans" cxnId="{25FC1E1F-2FF2-4400-B9D0-71CE88C82F4C}">
      <dgm:prSet/>
      <dgm:spPr/>
      <dgm:t>
        <a:bodyPr/>
        <a:lstStyle/>
        <a:p>
          <a:endParaRPr lang="en-US"/>
        </a:p>
      </dgm:t>
    </dgm:pt>
    <dgm:pt modelId="{C14EB890-C7B8-421D-9F2C-1530E6DAEDC3}">
      <dgm:prSet phldrT="[Text]"/>
      <dgm:spPr/>
      <dgm:t>
        <a:bodyPr/>
        <a:lstStyle/>
        <a:p>
          <a:pPr rtl="1"/>
          <a:r>
            <a:rPr lang="fa-IR" b="1" dirty="0"/>
            <a:t>کمک به ایمنی دارویی</a:t>
          </a:r>
          <a:endParaRPr lang="en-US" b="1" dirty="0"/>
        </a:p>
      </dgm:t>
    </dgm:pt>
    <dgm:pt modelId="{127B41D2-9734-4CB4-BF65-8CB9B27E477B}" type="parTrans" cxnId="{083DE281-EB6A-4C61-BE4E-DB67156CCB24}">
      <dgm:prSet/>
      <dgm:spPr/>
      <dgm:t>
        <a:bodyPr/>
        <a:lstStyle/>
        <a:p>
          <a:endParaRPr lang="en-US"/>
        </a:p>
      </dgm:t>
    </dgm:pt>
    <dgm:pt modelId="{D58965F8-EC4A-4157-B082-BD2D077A6445}" type="sibTrans" cxnId="{083DE281-EB6A-4C61-BE4E-DB67156CCB24}">
      <dgm:prSet/>
      <dgm:spPr/>
      <dgm:t>
        <a:bodyPr/>
        <a:lstStyle/>
        <a:p>
          <a:endParaRPr lang="en-US"/>
        </a:p>
      </dgm:t>
    </dgm:pt>
    <dgm:pt modelId="{F5B38824-0EA2-4F45-978C-8D330F93577D}">
      <dgm:prSet phldrT="[Text]"/>
      <dgm:spPr/>
      <dgm:t>
        <a:bodyPr/>
        <a:lstStyle/>
        <a:p>
          <a:pPr algn="r" rtl="1"/>
          <a:r>
            <a:rPr lang="fa-IR" b="1" dirty="0"/>
            <a:t>قابلیت تعمیم به داروهای جدید</a:t>
          </a:r>
          <a:endParaRPr lang="en-US" b="1" dirty="0"/>
        </a:p>
      </dgm:t>
    </dgm:pt>
    <dgm:pt modelId="{E2EB7DC1-6B11-493E-B243-80343F7A8335}" type="parTrans" cxnId="{FCFABC1F-3289-499B-976B-8075638D369A}">
      <dgm:prSet/>
      <dgm:spPr/>
      <dgm:t>
        <a:bodyPr/>
        <a:lstStyle/>
        <a:p>
          <a:endParaRPr lang="en-US"/>
        </a:p>
      </dgm:t>
    </dgm:pt>
    <dgm:pt modelId="{FEDCBA0B-07CD-42E6-8C91-FA191C78E7E6}" type="sibTrans" cxnId="{FCFABC1F-3289-499B-976B-8075638D369A}">
      <dgm:prSet/>
      <dgm:spPr/>
      <dgm:t>
        <a:bodyPr/>
        <a:lstStyle/>
        <a:p>
          <a:endParaRPr lang="en-US"/>
        </a:p>
      </dgm:t>
    </dgm:pt>
    <dgm:pt modelId="{2DAFB28F-DE9B-4CE3-A65C-E42129FE71A4}">
      <dgm:prSet phldrT="[Text]"/>
      <dgm:spPr/>
      <dgm:t>
        <a:bodyPr/>
        <a:lstStyle/>
        <a:p>
          <a:pPr algn="r" rtl="1"/>
          <a:r>
            <a:rPr lang="fa-IR" b="1" dirty="0"/>
            <a:t>کاهش هزینه‌های آزمایشگاهی</a:t>
          </a:r>
          <a:endParaRPr lang="en-US" b="1" dirty="0"/>
        </a:p>
      </dgm:t>
    </dgm:pt>
    <dgm:pt modelId="{56E995CD-EBDF-473E-9AF8-4F37800F051A}" type="parTrans" cxnId="{DF9CCCF3-6A8F-424F-8D26-410EAE341B96}">
      <dgm:prSet/>
      <dgm:spPr/>
      <dgm:t>
        <a:bodyPr/>
        <a:lstStyle/>
        <a:p>
          <a:endParaRPr lang="en-US"/>
        </a:p>
      </dgm:t>
    </dgm:pt>
    <dgm:pt modelId="{A0FF41AD-A4FA-4878-B357-D6A7FB9D1CC7}" type="sibTrans" cxnId="{DF9CCCF3-6A8F-424F-8D26-410EAE341B96}">
      <dgm:prSet/>
      <dgm:spPr/>
      <dgm:t>
        <a:bodyPr/>
        <a:lstStyle/>
        <a:p>
          <a:endParaRPr lang="en-US"/>
        </a:p>
      </dgm:t>
    </dgm:pt>
    <dgm:pt modelId="{A5FD2FFE-2DAE-4873-B5C1-305EC01859C4}">
      <dgm:prSet phldrT="[Text]"/>
      <dgm:spPr/>
      <dgm:t>
        <a:bodyPr/>
        <a:lstStyle/>
        <a:p>
          <a:pPr rtl="1"/>
          <a:r>
            <a:rPr lang="fa-IR" b="1" dirty="0"/>
            <a:t>شناسایی سریع تداخلات خطرناک</a:t>
          </a:r>
          <a:endParaRPr lang="en-US" b="1" dirty="0"/>
        </a:p>
      </dgm:t>
    </dgm:pt>
    <dgm:pt modelId="{053EA916-E77C-4259-B8CC-786F8D2D5D21}" type="parTrans" cxnId="{BF7EFD0E-5E45-4E61-9148-AFA32EB2A9C9}">
      <dgm:prSet/>
      <dgm:spPr/>
      <dgm:t>
        <a:bodyPr/>
        <a:lstStyle/>
        <a:p>
          <a:endParaRPr lang="en-US"/>
        </a:p>
      </dgm:t>
    </dgm:pt>
    <dgm:pt modelId="{4087FD4D-E490-44F7-8CAC-DEF1442F0BC2}" type="sibTrans" cxnId="{BF7EFD0E-5E45-4E61-9148-AFA32EB2A9C9}">
      <dgm:prSet/>
      <dgm:spPr/>
      <dgm:t>
        <a:bodyPr/>
        <a:lstStyle/>
        <a:p>
          <a:endParaRPr lang="en-US"/>
        </a:p>
      </dgm:t>
    </dgm:pt>
    <dgm:pt modelId="{48900EE2-AD82-40BB-9B0B-741F5299446C}" type="pres">
      <dgm:prSet presAssocID="{4EDC39DA-FE2F-4DC8-9D41-2C67B2AE83B0}" presName="linearFlow" presStyleCnt="0">
        <dgm:presLayoutVars>
          <dgm:dir val="rev"/>
          <dgm:animLvl val="lvl"/>
          <dgm:resizeHandles val="exact"/>
        </dgm:presLayoutVars>
      </dgm:prSet>
      <dgm:spPr/>
    </dgm:pt>
    <dgm:pt modelId="{CCCE3531-3BA5-4495-837D-E44C85991BE3}" type="pres">
      <dgm:prSet presAssocID="{369894A3-13A6-45C0-8137-533CF9E4AEAC}" presName="composite" presStyleCnt="0"/>
      <dgm:spPr/>
    </dgm:pt>
    <dgm:pt modelId="{3A8F72CD-84F6-4E4E-B964-B3E5847C161D}" type="pres">
      <dgm:prSet presAssocID="{369894A3-13A6-45C0-8137-533CF9E4AEAC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A4E5D056-27AE-4251-A6FB-2851E256D9F2}" type="pres">
      <dgm:prSet presAssocID="{369894A3-13A6-45C0-8137-533CF9E4AEAC}" presName="descendantText" presStyleLbl="alignAcc1" presStyleIdx="0" presStyleCnt="3">
        <dgm:presLayoutVars>
          <dgm:bulletEnabled val="1"/>
        </dgm:presLayoutVars>
      </dgm:prSet>
      <dgm:spPr/>
    </dgm:pt>
    <dgm:pt modelId="{4A03FC9D-A132-47BA-AE44-4CA43FE70637}" type="pres">
      <dgm:prSet presAssocID="{FB012584-FA81-4866-98AA-061CF1C1E816}" presName="sp" presStyleCnt="0"/>
      <dgm:spPr/>
    </dgm:pt>
    <dgm:pt modelId="{A8C0D49B-A7CD-42C0-B22B-3041EBBE7E14}" type="pres">
      <dgm:prSet presAssocID="{44196F66-40F5-4E68-9B0B-EEB7F1EE8B35}" presName="composite" presStyleCnt="0"/>
      <dgm:spPr/>
    </dgm:pt>
    <dgm:pt modelId="{AC2C252D-B0A1-48D2-87E3-A4E4345E2A85}" type="pres">
      <dgm:prSet presAssocID="{44196F66-40F5-4E68-9B0B-EEB7F1EE8B35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41014031-8BD6-4468-BEE2-EA35FCEC0930}" type="pres">
      <dgm:prSet presAssocID="{44196F66-40F5-4E68-9B0B-EEB7F1EE8B35}" presName="descendantText" presStyleLbl="alignAcc1" presStyleIdx="1" presStyleCnt="3">
        <dgm:presLayoutVars>
          <dgm:bulletEnabled val="1"/>
        </dgm:presLayoutVars>
      </dgm:prSet>
      <dgm:spPr/>
    </dgm:pt>
    <dgm:pt modelId="{87F93A45-902E-4316-B2D7-CE7CF0B10693}" type="pres">
      <dgm:prSet presAssocID="{3A04C7E0-F9EA-488B-82A7-43E47822FCB9}" presName="sp" presStyleCnt="0"/>
      <dgm:spPr/>
    </dgm:pt>
    <dgm:pt modelId="{B75FA525-3756-4490-88EC-3CFF947E93CD}" type="pres">
      <dgm:prSet presAssocID="{29E0CD26-A537-4EC4-A3A3-EEF295264BE7}" presName="composite" presStyleCnt="0"/>
      <dgm:spPr/>
    </dgm:pt>
    <dgm:pt modelId="{0C04A777-9E57-4A5C-AA36-FA918E1383E0}" type="pres">
      <dgm:prSet presAssocID="{29E0CD26-A537-4EC4-A3A3-EEF295264BE7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D04FB41C-5F7F-4174-8FCE-5C69A897A978}" type="pres">
      <dgm:prSet presAssocID="{29E0CD26-A537-4EC4-A3A3-EEF295264BE7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93F0F10B-AABF-4ED9-BE8A-04A745CFB7C2}" srcId="{4EDC39DA-FE2F-4DC8-9D41-2C67B2AE83B0}" destId="{44196F66-40F5-4E68-9B0B-EEB7F1EE8B35}" srcOrd="1" destOrd="0" parTransId="{C7134F49-743A-4393-AB0C-8BC35BA52F4C}" sibTransId="{3A04C7E0-F9EA-488B-82A7-43E47822FCB9}"/>
    <dgm:cxn modelId="{BF7EFD0E-5E45-4E61-9148-AFA32EB2A9C9}" srcId="{29E0CD26-A537-4EC4-A3A3-EEF295264BE7}" destId="{A5FD2FFE-2DAE-4873-B5C1-305EC01859C4}" srcOrd="1" destOrd="0" parTransId="{053EA916-E77C-4259-B8CC-786F8D2D5D21}" sibTransId="{4087FD4D-E490-44F7-8CAC-DEF1442F0BC2}"/>
    <dgm:cxn modelId="{72CA4018-DF03-4F37-93B0-EBACAFD09203}" type="presOf" srcId="{44196F66-40F5-4E68-9B0B-EEB7F1EE8B35}" destId="{AC2C252D-B0A1-48D2-87E3-A4E4345E2A85}" srcOrd="0" destOrd="0" presId="urn:microsoft.com/office/officeart/2005/8/layout/chevron2"/>
    <dgm:cxn modelId="{25FC1E1F-2FF2-4400-B9D0-71CE88C82F4C}" srcId="{4EDC39DA-FE2F-4DC8-9D41-2C67B2AE83B0}" destId="{29E0CD26-A537-4EC4-A3A3-EEF295264BE7}" srcOrd="2" destOrd="0" parTransId="{DFD6D306-54CA-494B-B1F6-67F32FE82C11}" sibTransId="{0135D1FE-605F-4938-9EE4-797419561B33}"/>
    <dgm:cxn modelId="{FCFABC1F-3289-499B-976B-8075638D369A}" srcId="{369894A3-13A6-45C0-8137-533CF9E4AEAC}" destId="{F5B38824-0EA2-4F45-978C-8D330F93577D}" srcOrd="2" destOrd="0" parTransId="{E2EB7DC1-6B11-493E-B243-80343F7A8335}" sibTransId="{FEDCBA0B-07CD-42E6-8C91-FA191C78E7E6}"/>
    <dgm:cxn modelId="{FFB17F5E-F838-4B66-80AC-D892BB3C8A59}" type="presOf" srcId="{C55B1D83-0A46-414A-982D-DBABBA53B95D}" destId="{41014031-8BD6-4468-BEE2-EA35FCEC0930}" srcOrd="0" destOrd="0" presId="urn:microsoft.com/office/officeart/2005/8/layout/chevron2"/>
    <dgm:cxn modelId="{4FA8B95E-900E-4E49-882C-C7DF97E5B0A6}" srcId="{4EDC39DA-FE2F-4DC8-9D41-2C67B2AE83B0}" destId="{369894A3-13A6-45C0-8137-533CF9E4AEAC}" srcOrd="0" destOrd="0" parTransId="{08B50569-0392-4224-8EC1-FC2764D4AFF4}" sibTransId="{FB012584-FA81-4866-98AA-061CF1C1E816}"/>
    <dgm:cxn modelId="{08D76F60-ACA1-4D92-9A63-9CD75306CB87}" type="presOf" srcId="{A5FD2FFE-2DAE-4873-B5C1-305EC01859C4}" destId="{D04FB41C-5F7F-4174-8FCE-5C69A897A978}" srcOrd="0" destOrd="1" presId="urn:microsoft.com/office/officeart/2005/8/layout/chevron2"/>
    <dgm:cxn modelId="{D2199348-75C7-4C05-994C-F4146526CABB}" srcId="{369894A3-13A6-45C0-8137-533CF9E4AEAC}" destId="{87008E92-37B3-4A38-A64C-F3E15A48EC07}" srcOrd="0" destOrd="0" parTransId="{2D47255F-29E5-4430-8671-65AB55119A13}" sibTransId="{6293F8FC-2FDD-4B84-9B7B-57BB4B5B3410}"/>
    <dgm:cxn modelId="{47E2315A-967B-43D7-BE4F-336B2E496FAD}" type="presOf" srcId="{C14EB890-C7B8-421D-9F2C-1530E6DAEDC3}" destId="{D04FB41C-5F7F-4174-8FCE-5C69A897A978}" srcOrd="0" destOrd="0" presId="urn:microsoft.com/office/officeart/2005/8/layout/chevron2"/>
    <dgm:cxn modelId="{0D8F027C-3859-491C-8914-D7FFE35C67A3}" type="presOf" srcId="{4EDC39DA-FE2F-4DC8-9D41-2C67B2AE83B0}" destId="{48900EE2-AD82-40BB-9B0B-741F5299446C}" srcOrd="0" destOrd="0" presId="urn:microsoft.com/office/officeart/2005/8/layout/chevron2"/>
    <dgm:cxn modelId="{083DE281-EB6A-4C61-BE4E-DB67156CCB24}" srcId="{29E0CD26-A537-4EC4-A3A3-EEF295264BE7}" destId="{C14EB890-C7B8-421D-9F2C-1530E6DAEDC3}" srcOrd="0" destOrd="0" parTransId="{127B41D2-9734-4CB4-BF65-8CB9B27E477B}" sibTransId="{D58965F8-EC4A-4157-B082-BD2D077A6445}"/>
    <dgm:cxn modelId="{9C582C95-8C25-4163-9065-92B0A385D089}" type="presOf" srcId="{369894A3-13A6-45C0-8137-533CF9E4AEAC}" destId="{3A8F72CD-84F6-4E4E-B964-B3E5847C161D}" srcOrd="0" destOrd="0" presId="urn:microsoft.com/office/officeart/2005/8/layout/chevron2"/>
    <dgm:cxn modelId="{EC83F198-F252-4A37-95E7-1C6F48B72CAB}" srcId="{44196F66-40F5-4E68-9B0B-EEB7F1EE8B35}" destId="{C55B1D83-0A46-414A-982D-DBABBA53B95D}" srcOrd="0" destOrd="0" parTransId="{E11DDC03-FDBD-47D1-A5F4-E4CD91366E6F}" sibTransId="{D5750C1A-77E8-4E76-9586-949E3A519A38}"/>
    <dgm:cxn modelId="{36CB939B-3DE8-46A9-9FC9-4A55116D3E57}" type="presOf" srcId="{29E0CD26-A537-4EC4-A3A3-EEF295264BE7}" destId="{0C04A777-9E57-4A5C-AA36-FA918E1383E0}" srcOrd="0" destOrd="0" presId="urn:microsoft.com/office/officeart/2005/8/layout/chevron2"/>
    <dgm:cxn modelId="{8E8605A6-C56A-4151-94F6-1C96592D851A}" type="presOf" srcId="{87008E92-37B3-4A38-A64C-F3E15A48EC07}" destId="{A4E5D056-27AE-4251-A6FB-2851E256D9F2}" srcOrd="0" destOrd="0" presId="urn:microsoft.com/office/officeart/2005/8/layout/chevron2"/>
    <dgm:cxn modelId="{E3DA3FBB-75F5-4F64-8370-F9B093A07016}" type="presOf" srcId="{7E0EC9EF-234E-40C4-82FF-A7C2DBD4727A}" destId="{A4E5D056-27AE-4251-A6FB-2851E256D9F2}" srcOrd="0" destOrd="1" presId="urn:microsoft.com/office/officeart/2005/8/layout/chevron2"/>
    <dgm:cxn modelId="{BC929CDF-6296-4625-AFC3-DD03B757E88C}" type="presOf" srcId="{F5B38824-0EA2-4F45-978C-8D330F93577D}" destId="{A4E5D056-27AE-4251-A6FB-2851E256D9F2}" srcOrd="0" destOrd="2" presId="urn:microsoft.com/office/officeart/2005/8/layout/chevron2"/>
    <dgm:cxn modelId="{2D200EE5-2617-4731-B3FA-A8DF9FBD6836}" srcId="{369894A3-13A6-45C0-8137-533CF9E4AEAC}" destId="{7E0EC9EF-234E-40C4-82FF-A7C2DBD4727A}" srcOrd="1" destOrd="0" parTransId="{82884B7A-D9E3-49CB-A655-8D3E489F5D80}" sibTransId="{92DF1312-6E55-40F1-96A1-E04328283C0E}"/>
    <dgm:cxn modelId="{40F95DF3-47FB-4DF5-9084-B339AE83C8D1}" type="presOf" srcId="{2DAFB28F-DE9B-4CE3-A65C-E42129FE71A4}" destId="{41014031-8BD6-4468-BEE2-EA35FCEC0930}" srcOrd="0" destOrd="1" presId="urn:microsoft.com/office/officeart/2005/8/layout/chevron2"/>
    <dgm:cxn modelId="{DF9CCCF3-6A8F-424F-8D26-410EAE341B96}" srcId="{44196F66-40F5-4E68-9B0B-EEB7F1EE8B35}" destId="{2DAFB28F-DE9B-4CE3-A65C-E42129FE71A4}" srcOrd="1" destOrd="0" parTransId="{56E995CD-EBDF-473E-9AF8-4F37800F051A}" sibTransId="{A0FF41AD-A4FA-4878-B357-D6A7FB9D1CC7}"/>
    <dgm:cxn modelId="{EFC048F8-2D9D-4DEE-BD76-7902BFFB7ECA}" type="presParOf" srcId="{48900EE2-AD82-40BB-9B0B-741F5299446C}" destId="{CCCE3531-3BA5-4495-837D-E44C85991BE3}" srcOrd="0" destOrd="0" presId="urn:microsoft.com/office/officeart/2005/8/layout/chevron2"/>
    <dgm:cxn modelId="{ADDDD5EE-7BA8-46F8-8F9A-1CCBAA93045F}" type="presParOf" srcId="{CCCE3531-3BA5-4495-837D-E44C85991BE3}" destId="{3A8F72CD-84F6-4E4E-B964-B3E5847C161D}" srcOrd="0" destOrd="0" presId="urn:microsoft.com/office/officeart/2005/8/layout/chevron2"/>
    <dgm:cxn modelId="{D407DDC7-E2A0-4135-BDA7-688D2E708F7E}" type="presParOf" srcId="{CCCE3531-3BA5-4495-837D-E44C85991BE3}" destId="{A4E5D056-27AE-4251-A6FB-2851E256D9F2}" srcOrd="1" destOrd="0" presId="urn:microsoft.com/office/officeart/2005/8/layout/chevron2"/>
    <dgm:cxn modelId="{7C758CD8-E35D-4D1E-8489-9A08E18B1AD0}" type="presParOf" srcId="{48900EE2-AD82-40BB-9B0B-741F5299446C}" destId="{4A03FC9D-A132-47BA-AE44-4CA43FE70637}" srcOrd="1" destOrd="0" presId="urn:microsoft.com/office/officeart/2005/8/layout/chevron2"/>
    <dgm:cxn modelId="{DB581E99-DDEE-488D-98F3-6E7C06158AD2}" type="presParOf" srcId="{48900EE2-AD82-40BB-9B0B-741F5299446C}" destId="{A8C0D49B-A7CD-42C0-B22B-3041EBBE7E14}" srcOrd="2" destOrd="0" presId="urn:microsoft.com/office/officeart/2005/8/layout/chevron2"/>
    <dgm:cxn modelId="{48ECA99E-38DF-4F9A-95D9-6CE91E7643F2}" type="presParOf" srcId="{A8C0D49B-A7CD-42C0-B22B-3041EBBE7E14}" destId="{AC2C252D-B0A1-48D2-87E3-A4E4345E2A85}" srcOrd="0" destOrd="0" presId="urn:microsoft.com/office/officeart/2005/8/layout/chevron2"/>
    <dgm:cxn modelId="{51753D41-763B-4578-8BD3-3FFAB32F18A6}" type="presParOf" srcId="{A8C0D49B-A7CD-42C0-B22B-3041EBBE7E14}" destId="{41014031-8BD6-4468-BEE2-EA35FCEC0930}" srcOrd="1" destOrd="0" presId="urn:microsoft.com/office/officeart/2005/8/layout/chevron2"/>
    <dgm:cxn modelId="{6112A65C-1E35-4908-AC5A-B63D63DA162D}" type="presParOf" srcId="{48900EE2-AD82-40BB-9B0B-741F5299446C}" destId="{87F93A45-902E-4316-B2D7-CE7CF0B10693}" srcOrd="3" destOrd="0" presId="urn:microsoft.com/office/officeart/2005/8/layout/chevron2"/>
    <dgm:cxn modelId="{9842DE03-E09C-4171-8BE1-FD4BFC284EF1}" type="presParOf" srcId="{48900EE2-AD82-40BB-9B0B-741F5299446C}" destId="{B75FA525-3756-4490-88EC-3CFF947E93CD}" srcOrd="4" destOrd="0" presId="urn:microsoft.com/office/officeart/2005/8/layout/chevron2"/>
    <dgm:cxn modelId="{A22B1B43-17BE-4F01-A77C-AB6699CAA471}" type="presParOf" srcId="{B75FA525-3756-4490-88EC-3CFF947E93CD}" destId="{0C04A777-9E57-4A5C-AA36-FA918E1383E0}" srcOrd="0" destOrd="0" presId="urn:microsoft.com/office/officeart/2005/8/layout/chevron2"/>
    <dgm:cxn modelId="{149980D9-9DAA-4F1D-A725-1EBC3364466F}" type="presParOf" srcId="{B75FA525-3756-4490-88EC-3CFF947E93CD}" destId="{D04FB41C-5F7F-4174-8FCE-5C69A897A97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2E31598-A8A4-417C-A843-7945C0159B2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218916-7BC1-4E20-8128-674E77DFEF97}">
      <dgm:prSet phldrT="[Text]"/>
      <dgm:spPr/>
      <dgm:t>
        <a:bodyPr/>
        <a:lstStyle/>
        <a:p>
          <a:pPr rtl="1"/>
          <a:r>
            <a:rPr lang="fa-IR" dirty="0"/>
            <a:t>استفاده از مدل‌های زبانی پیشرفته‌تر</a:t>
          </a:r>
          <a:endParaRPr lang="en-US" dirty="0"/>
        </a:p>
      </dgm:t>
    </dgm:pt>
    <dgm:pt modelId="{F742F11C-BA00-403F-8DBA-503163EA4723}" type="parTrans" cxnId="{747AC61A-6EB2-4492-8048-2DF87F7C8FCD}">
      <dgm:prSet/>
      <dgm:spPr/>
      <dgm:t>
        <a:bodyPr/>
        <a:lstStyle/>
        <a:p>
          <a:pPr rtl="1"/>
          <a:endParaRPr lang="en-US"/>
        </a:p>
      </dgm:t>
    </dgm:pt>
    <dgm:pt modelId="{806A4094-2740-47A8-9C3B-FA813C2BB1FF}" type="sibTrans" cxnId="{747AC61A-6EB2-4492-8048-2DF87F7C8FCD}">
      <dgm:prSet/>
      <dgm:spPr/>
      <dgm:t>
        <a:bodyPr/>
        <a:lstStyle/>
        <a:p>
          <a:pPr rtl="1"/>
          <a:endParaRPr lang="en-US"/>
        </a:p>
      </dgm:t>
    </dgm:pt>
    <dgm:pt modelId="{B8176E7F-F7F5-43D0-9DDF-553F3A30C65D}">
      <dgm:prSet phldrT="[Text]"/>
      <dgm:spPr/>
      <dgm:t>
        <a:bodyPr/>
        <a:lstStyle/>
        <a:p>
          <a:pPr rtl="1"/>
          <a:r>
            <a:rPr lang="fa-IR" dirty="0"/>
            <a:t>استفاده از رمزنگارهای خودکار برای کاهش ابعاد</a:t>
          </a:r>
          <a:endParaRPr lang="en-US" dirty="0"/>
        </a:p>
      </dgm:t>
    </dgm:pt>
    <dgm:pt modelId="{38427C9B-CD2D-48B7-8089-EA90611BD727}" type="parTrans" cxnId="{AFD94231-F7EC-42EC-B814-F4F840FE0DA0}">
      <dgm:prSet/>
      <dgm:spPr/>
      <dgm:t>
        <a:bodyPr/>
        <a:lstStyle/>
        <a:p>
          <a:pPr rtl="1"/>
          <a:endParaRPr lang="en-US"/>
        </a:p>
      </dgm:t>
    </dgm:pt>
    <dgm:pt modelId="{F884A8A5-4F67-4ADA-88E4-42035E24101A}" type="sibTrans" cxnId="{AFD94231-F7EC-42EC-B814-F4F840FE0DA0}">
      <dgm:prSet/>
      <dgm:spPr/>
      <dgm:t>
        <a:bodyPr/>
        <a:lstStyle/>
        <a:p>
          <a:pPr rtl="1"/>
          <a:endParaRPr lang="en-US"/>
        </a:p>
      </dgm:t>
    </dgm:pt>
    <dgm:pt modelId="{FCF8B160-5284-43C8-AE84-74D48ADB0DEE}">
      <dgm:prSet phldrT="[Text]"/>
      <dgm:spPr/>
      <dgm:t>
        <a:bodyPr/>
        <a:lstStyle/>
        <a:p>
          <a:pPr rtl="1"/>
          <a:r>
            <a:rPr lang="fa-IR" dirty="0"/>
            <a:t>استفاده از ساختار سه‌بعدی داروها</a:t>
          </a:r>
          <a:endParaRPr lang="en-US" dirty="0"/>
        </a:p>
      </dgm:t>
    </dgm:pt>
    <dgm:pt modelId="{750540BE-E4A1-4D8A-932C-17B8766E0CA2}" type="parTrans" cxnId="{271DA41C-1A8F-4ED4-844E-2194C7CE02FD}">
      <dgm:prSet/>
      <dgm:spPr/>
      <dgm:t>
        <a:bodyPr/>
        <a:lstStyle/>
        <a:p>
          <a:pPr rtl="1"/>
          <a:endParaRPr lang="en-US"/>
        </a:p>
      </dgm:t>
    </dgm:pt>
    <dgm:pt modelId="{A41F5F59-4CE3-45BB-ACF9-EDE0DBE0356C}" type="sibTrans" cxnId="{271DA41C-1A8F-4ED4-844E-2194C7CE02FD}">
      <dgm:prSet/>
      <dgm:spPr/>
      <dgm:t>
        <a:bodyPr/>
        <a:lstStyle/>
        <a:p>
          <a:pPr rtl="1"/>
          <a:endParaRPr lang="en-US"/>
        </a:p>
      </dgm:t>
    </dgm:pt>
    <dgm:pt modelId="{FC3CFC00-96A5-4F77-9ED7-9C436C1F5456}">
      <dgm:prSet phldrT="[Text]"/>
      <dgm:spPr/>
      <dgm:t>
        <a:bodyPr/>
        <a:lstStyle/>
        <a:p>
          <a:pPr rtl="1"/>
          <a:r>
            <a:rPr lang="fa-IR" dirty="0"/>
            <a:t>ترکیب روش‌های پیشنهادی با استفاده از ساختار </a:t>
          </a:r>
          <a:r>
            <a:rPr lang="en-US" dirty="0"/>
            <a:t>Multi-Head-Attention</a:t>
          </a:r>
        </a:p>
      </dgm:t>
    </dgm:pt>
    <dgm:pt modelId="{4B077E0C-8B93-479C-BE2A-7586F17560E9}" type="parTrans" cxnId="{0A6FF3B8-0714-4CBB-9A11-4DF7B4F5D10B}">
      <dgm:prSet/>
      <dgm:spPr/>
      <dgm:t>
        <a:bodyPr/>
        <a:lstStyle/>
        <a:p>
          <a:pPr rtl="1"/>
          <a:endParaRPr lang="en-US"/>
        </a:p>
      </dgm:t>
    </dgm:pt>
    <dgm:pt modelId="{CAF19149-E740-4430-9DCD-09B226E397FD}" type="sibTrans" cxnId="{0A6FF3B8-0714-4CBB-9A11-4DF7B4F5D10B}">
      <dgm:prSet/>
      <dgm:spPr/>
      <dgm:t>
        <a:bodyPr/>
        <a:lstStyle/>
        <a:p>
          <a:pPr rtl="1"/>
          <a:endParaRPr lang="en-US"/>
        </a:p>
      </dgm:t>
    </dgm:pt>
    <dgm:pt modelId="{35814D7E-5C64-4B41-A39F-A15433334CCF}" type="pres">
      <dgm:prSet presAssocID="{C2E31598-A8A4-417C-A843-7945C0159B29}" presName="Name0" presStyleCnt="0">
        <dgm:presLayoutVars>
          <dgm:chMax val="7"/>
          <dgm:chPref val="7"/>
          <dgm:dir val="rev"/>
        </dgm:presLayoutVars>
      </dgm:prSet>
      <dgm:spPr/>
    </dgm:pt>
    <dgm:pt modelId="{7782820F-6FD1-44F9-8202-B70A9007929D}" type="pres">
      <dgm:prSet presAssocID="{C2E31598-A8A4-417C-A843-7945C0159B29}" presName="Name1" presStyleCnt="0"/>
      <dgm:spPr/>
    </dgm:pt>
    <dgm:pt modelId="{E8446C1C-A4DF-43B5-892F-BB631F08453B}" type="pres">
      <dgm:prSet presAssocID="{C2E31598-A8A4-417C-A843-7945C0159B29}" presName="cycle" presStyleCnt="0"/>
      <dgm:spPr/>
    </dgm:pt>
    <dgm:pt modelId="{4F442A73-B0B4-48F2-A4C1-26417E8D0FC8}" type="pres">
      <dgm:prSet presAssocID="{C2E31598-A8A4-417C-A843-7945C0159B29}" presName="srcNode" presStyleLbl="node1" presStyleIdx="0" presStyleCnt="4"/>
      <dgm:spPr/>
    </dgm:pt>
    <dgm:pt modelId="{E0B40E73-FD86-4B58-81B0-CD5DAF15812C}" type="pres">
      <dgm:prSet presAssocID="{C2E31598-A8A4-417C-A843-7945C0159B29}" presName="conn" presStyleLbl="parChTrans1D2" presStyleIdx="0" presStyleCnt="1"/>
      <dgm:spPr/>
    </dgm:pt>
    <dgm:pt modelId="{50D09D9E-DF1A-40F7-88EB-868E1E6823BF}" type="pres">
      <dgm:prSet presAssocID="{C2E31598-A8A4-417C-A843-7945C0159B29}" presName="extraNode" presStyleLbl="node1" presStyleIdx="0" presStyleCnt="4"/>
      <dgm:spPr/>
    </dgm:pt>
    <dgm:pt modelId="{A8766888-658D-40D6-A813-0426B6BAFC20}" type="pres">
      <dgm:prSet presAssocID="{C2E31598-A8A4-417C-A843-7945C0159B29}" presName="dstNode" presStyleLbl="node1" presStyleIdx="0" presStyleCnt="4"/>
      <dgm:spPr/>
    </dgm:pt>
    <dgm:pt modelId="{1BED147A-866F-40AD-8962-EE65A97D3605}" type="pres">
      <dgm:prSet presAssocID="{A6218916-7BC1-4E20-8128-674E77DFEF97}" presName="text_1" presStyleLbl="node1" presStyleIdx="0" presStyleCnt="4">
        <dgm:presLayoutVars>
          <dgm:bulletEnabled val="1"/>
        </dgm:presLayoutVars>
      </dgm:prSet>
      <dgm:spPr/>
    </dgm:pt>
    <dgm:pt modelId="{1560897C-687F-4FF0-B43E-781182D64A94}" type="pres">
      <dgm:prSet presAssocID="{A6218916-7BC1-4E20-8128-674E77DFEF97}" presName="accent_1" presStyleCnt="0"/>
      <dgm:spPr/>
    </dgm:pt>
    <dgm:pt modelId="{5529BF90-8983-403D-9943-7B306C80608F}" type="pres">
      <dgm:prSet presAssocID="{A6218916-7BC1-4E20-8128-674E77DFEF97}" presName="accentRepeatNode" presStyleLbl="solidFgAcc1" presStyleIdx="0" presStyleCnt="4"/>
      <dgm:spPr/>
    </dgm:pt>
    <dgm:pt modelId="{89C8A15F-6D50-41A4-83C0-92C6D8D9EDE5}" type="pres">
      <dgm:prSet presAssocID="{B8176E7F-F7F5-43D0-9DDF-553F3A30C65D}" presName="text_2" presStyleLbl="node1" presStyleIdx="1" presStyleCnt="4">
        <dgm:presLayoutVars>
          <dgm:bulletEnabled val="1"/>
        </dgm:presLayoutVars>
      </dgm:prSet>
      <dgm:spPr/>
    </dgm:pt>
    <dgm:pt modelId="{EE09C6C2-F9B6-445A-AF55-CCA8EB2AE251}" type="pres">
      <dgm:prSet presAssocID="{B8176E7F-F7F5-43D0-9DDF-553F3A30C65D}" presName="accent_2" presStyleCnt="0"/>
      <dgm:spPr/>
    </dgm:pt>
    <dgm:pt modelId="{F9CEC893-8CB2-412A-A7F8-C6A83DD66F3F}" type="pres">
      <dgm:prSet presAssocID="{B8176E7F-F7F5-43D0-9DDF-553F3A30C65D}" presName="accentRepeatNode" presStyleLbl="solidFgAcc1" presStyleIdx="1" presStyleCnt="4"/>
      <dgm:spPr/>
    </dgm:pt>
    <dgm:pt modelId="{165C1C3D-0E81-43D3-95D2-261CCA837E67}" type="pres">
      <dgm:prSet presAssocID="{FCF8B160-5284-43C8-AE84-74D48ADB0DEE}" presName="text_3" presStyleLbl="node1" presStyleIdx="2" presStyleCnt="4">
        <dgm:presLayoutVars>
          <dgm:bulletEnabled val="1"/>
        </dgm:presLayoutVars>
      </dgm:prSet>
      <dgm:spPr/>
    </dgm:pt>
    <dgm:pt modelId="{F99B56D8-F437-4AAA-8A92-5EFA34DF6F21}" type="pres">
      <dgm:prSet presAssocID="{FCF8B160-5284-43C8-AE84-74D48ADB0DEE}" presName="accent_3" presStyleCnt="0"/>
      <dgm:spPr/>
    </dgm:pt>
    <dgm:pt modelId="{66731D1B-628F-4EAB-8577-A1C2EA7F51D1}" type="pres">
      <dgm:prSet presAssocID="{FCF8B160-5284-43C8-AE84-74D48ADB0DEE}" presName="accentRepeatNode" presStyleLbl="solidFgAcc1" presStyleIdx="2" presStyleCnt="4"/>
      <dgm:spPr/>
    </dgm:pt>
    <dgm:pt modelId="{52B78D12-9631-4DCF-A69C-A225E323C334}" type="pres">
      <dgm:prSet presAssocID="{FC3CFC00-96A5-4F77-9ED7-9C436C1F5456}" presName="text_4" presStyleLbl="node1" presStyleIdx="3" presStyleCnt="4">
        <dgm:presLayoutVars>
          <dgm:bulletEnabled val="1"/>
        </dgm:presLayoutVars>
      </dgm:prSet>
      <dgm:spPr/>
    </dgm:pt>
    <dgm:pt modelId="{D9C8E763-8666-4E2F-95B6-22D7575B7837}" type="pres">
      <dgm:prSet presAssocID="{FC3CFC00-96A5-4F77-9ED7-9C436C1F5456}" presName="accent_4" presStyleCnt="0"/>
      <dgm:spPr/>
    </dgm:pt>
    <dgm:pt modelId="{78E991F5-F131-4E3F-9CAA-51AB62ADB25B}" type="pres">
      <dgm:prSet presAssocID="{FC3CFC00-96A5-4F77-9ED7-9C436C1F5456}" presName="accentRepeatNode" presStyleLbl="solidFgAcc1" presStyleIdx="3" presStyleCnt="4"/>
      <dgm:spPr/>
    </dgm:pt>
  </dgm:ptLst>
  <dgm:cxnLst>
    <dgm:cxn modelId="{0E12A508-7BD7-4FAF-9269-C6EDB1CC2547}" type="presOf" srcId="{C2E31598-A8A4-417C-A843-7945C0159B29}" destId="{35814D7E-5C64-4B41-A39F-A15433334CCF}" srcOrd="0" destOrd="0" presId="urn:microsoft.com/office/officeart/2008/layout/VerticalCurvedList"/>
    <dgm:cxn modelId="{747AC61A-6EB2-4492-8048-2DF87F7C8FCD}" srcId="{C2E31598-A8A4-417C-A843-7945C0159B29}" destId="{A6218916-7BC1-4E20-8128-674E77DFEF97}" srcOrd="0" destOrd="0" parTransId="{F742F11C-BA00-403F-8DBA-503163EA4723}" sibTransId="{806A4094-2740-47A8-9C3B-FA813C2BB1FF}"/>
    <dgm:cxn modelId="{271DA41C-1A8F-4ED4-844E-2194C7CE02FD}" srcId="{C2E31598-A8A4-417C-A843-7945C0159B29}" destId="{FCF8B160-5284-43C8-AE84-74D48ADB0DEE}" srcOrd="2" destOrd="0" parTransId="{750540BE-E4A1-4D8A-932C-17B8766E0CA2}" sibTransId="{A41F5F59-4CE3-45BB-ACF9-EDE0DBE0356C}"/>
    <dgm:cxn modelId="{AFD94231-F7EC-42EC-B814-F4F840FE0DA0}" srcId="{C2E31598-A8A4-417C-A843-7945C0159B29}" destId="{B8176E7F-F7F5-43D0-9DDF-553F3A30C65D}" srcOrd="1" destOrd="0" parTransId="{38427C9B-CD2D-48B7-8089-EA90611BD727}" sibTransId="{F884A8A5-4F67-4ADA-88E4-42035E24101A}"/>
    <dgm:cxn modelId="{7C8AB9A5-B03E-4360-AB06-6081F06C7435}" type="presOf" srcId="{FCF8B160-5284-43C8-AE84-74D48ADB0DEE}" destId="{165C1C3D-0E81-43D3-95D2-261CCA837E67}" srcOrd="0" destOrd="0" presId="urn:microsoft.com/office/officeart/2008/layout/VerticalCurvedList"/>
    <dgm:cxn modelId="{0A6FF3B8-0714-4CBB-9A11-4DF7B4F5D10B}" srcId="{C2E31598-A8A4-417C-A843-7945C0159B29}" destId="{FC3CFC00-96A5-4F77-9ED7-9C436C1F5456}" srcOrd="3" destOrd="0" parTransId="{4B077E0C-8B93-479C-BE2A-7586F17560E9}" sibTransId="{CAF19149-E740-4430-9DCD-09B226E397FD}"/>
    <dgm:cxn modelId="{878850EA-A5CA-4B6A-8972-543F793A9DB8}" type="presOf" srcId="{FC3CFC00-96A5-4F77-9ED7-9C436C1F5456}" destId="{52B78D12-9631-4DCF-A69C-A225E323C334}" srcOrd="0" destOrd="0" presId="urn:microsoft.com/office/officeart/2008/layout/VerticalCurvedList"/>
    <dgm:cxn modelId="{CD0554F1-A364-4F45-97F9-5D4DDD664C8B}" type="presOf" srcId="{A6218916-7BC1-4E20-8128-674E77DFEF97}" destId="{1BED147A-866F-40AD-8962-EE65A97D3605}" srcOrd="0" destOrd="0" presId="urn:microsoft.com/office/officeart/2008/layout/VerticalCurvedList"/>
    <dgm:cxn modelId="{789940F3-7563-457B-B47B-827DE9DE4484}" type="presOf" srcId="{806A4094-2740-47A8-9C3B-FA813C2BB1FF}" destId="{E0B40E73-FD86-4B58-81B0-CD5DAF15812C}" srcOrd="0" destOrd="0" presId="urn:microsoft.com/office/officeart/2008/layout/VerticalCurvedList"/>
    <dgm:cxn modelId="{58C1E9F9-CB6D-45F1-A622-D3A5B77ED0D2}" type="presOf" srcId="{B8176E7F-F7F5-43D0-9DDF-553F3A30C65D}" destId="{89C8A15F-6D50-41A4-83C0-92C6D8D9EDE5}" srcOrd="0" destOrd="0" presId="urn:microsoft.com/office/officeart/2008/layout/VerticalCurvedList"/>
    <dgm:cxn modelId="{4D6FFE49-C6E2-48EE-BA0C-B36458B7CF85}" type="presParOf" srcId="{35814D7E-5C64-4B41-A39F-A15433334CCF}" destId="{7782820F-6FD1-44F9-8202-B70A9007929D}" srcOrd="0" destOrd="0" presId="urn:microsoft.com/office/officeart/2008/layout/VerticalCurvedList"/>
    <dgm:cxn modelId="{49E80532-73B9-4453-AB81-C170BCC607F5}" type="presParOf" srcId="{7782820F-6FD1-44F9-8202-B70A9007929D}" destId="{E8446C1C-A4DF-43B5-892F-BB631F08453B}" srcOrd="0" destOrd="0" presId="urn:microsoft.com/office/officeart/2008/layout/VerticalCurvedList"/>
    <dgm:cxn modelId="{91B8896F-B763-4054-B608-3FFC37C78D38}" type="presParOf" srcId="{E8446C1C-A4DF-43B5-892F-BB631F08453B}" destId="{4F442A73-B0B4-48F2-A4C1-26417E8D0FC8}" srcOrd="0" destOrd="0" presId="urn:microsoft.com/office/officeart/2008/layout/VerticalCurvedList"/>
    <dgm:cxn modelId="{B83490F0-FC7C-4321-B9FA-9025C22DF51F}" type="presParOf" srcId="{E8446C1C-A4DF-43B5-892F-BB631F08453B}" destId="{E0B40E73-FD86-4B58-81B0-CD5DAF15812C}" srcOrd="1" destOrd="0" presId="urn:microsoft.com/office/officeart/2008/layout/VerticalCurvedList"/>
    <dgm:cxn modelId="{599260FC-16B9-44A4-9417-2C3EB2C0967E}" type="presParOf" srcId="{E8446C1C-A4DF-43B5-892F-BB631F08453B}" destId="{50D09D9E-DF1A-40F7-88EB-868E1E6823BF}" srcOrd="2" destOrd="0" presId="urn:microsoft.com/office/officeart/2008/layout/VerticalCurvedList"/>
    <dgm:cxn modelId="{9D28C60A-F097-498A-B117-BD86BB4DA3D7}" type="presParOf" srcId="{E8446C1C-A4DF-43B5-892F-BB631F08453B}" destId="{A8766888-658D-40D6-A813-0426B6BAFC20}" srcOrd="3" destOrd="0" presId="urn:microsoft.com/office/officeart/2008/layout/VerticalCurvedList"/>
    <dgm:cxn modelId="{AC609A3E-3960-4BF1-A3AF-79BD3CFB63D3}" type="presParOf" srcId="{7782820F-6FD1-44F9-8202-B70A9007929D}" destId="{1BED147A-866F-40AD-8962-EE65A97D3605}" srcOrd="1" destOrd="0" presId="urn:microsoft.com/office/officeart/2008/layout/VerticalCurvedList"/>
    <dgm:cxn modelId="{373B2317-BBEA-4E19-8C68-1B1F27405D4D}" type="presParOf" srcId="{7782820F-6FD1-44F9-8202-B70A9007929D}" destId="{1560897C-687F-4FF0-B43E-781182D64A94}" srcOrd="2" destOrd="0" presId="urn:microsoft.com/office/officeart/2008/layout/VerticalCurvedList"/>
    <dgm:cxn modelId="{50C312E3-B5FD-483C-82A9-B83FAB5B9578}" type="presParOf" srcId="{1560897C-687F-4FF0-B43E-781182D64A94}" destId="{5529BF90-8983-403D-9943-7B306C80608F}" srcOrd="0" destOrd="0" presId="urn:microsoft.com/office/officeart/2008/layout/VerticalCurvedList"/>
    <dgm:cxn modelId="{27766DA7-B36F-4BA5-92CC-30A0E60FE192}" type="presParOf" srcId="{7782820F-6FD1-44F9-8202-B70A9007929D}" destId="{89C8A15F-6D50-41A4-83C0-92C6D8D9EDE5}" srcOrd="3" destOrd="0" presId="urn:microsoft.com/office/officeart/2008/layout/VerticalCurvedList"/>
    <dgm:cxn modelId="{84AD2906-EF79-470E-9666-8A91538ED9E7}" type="presParOf" srcId="{7782820F-6FD1-44F9-8202-B70A9007929D}" destId="{EE09C6C2-F9B6-445A-AF55-CCA8EB2AE251}" srcOrd="4" destOrd="0" presId="urn:microsoft.com/office/officeart/2008/layout/VerticalCurvedList"/>
    <dgm:cxn modelId="{C40B5894-8F54-47FD-9762-F311D1AA6896}" type="presParOf" srcId="{EE09C6C2-F9B6-445A-AF55-CCA8EB2AE251}" destId="{F9CEC893-8CB2-412A-A7F8-C6A83DD66F3F}" srcOrd="0" destOrd="0" presId="urn:microsoft.com/office/officeart/2008/layout/VerticalCurvedList"/>
    <dgm:cxn modelId="{29BA8B4F-8694-4832-81E2-27B4D390D380}" type="presParOf" srcId="{7782820F-6FD1-44F9-8202-B70A9007929D}" destId="{165C1C3D-0E81-43D3-95D2-261CCA837E67}" srcOrd="5" destOrd="0" presId="urn:microsoft.com/office/officeart/2008/layout/VerticalCurvedList"/>
    <dgm:cxn modelId="{AD839A94-EF2C-4E48-BD7D-011FF1958538}" type="presParOf" srcId="{7782820F-6FD1-44F9-8202-B70A9007929D}" destId="{F99B56D8-F437-4AAA-8A92-5EFA34DF6F21}" srcOrd="6" destOrd="0" presId="urn:microsoft.com/office/officeart/2008/layout/VerticalCurvedList"/>
    <dgm:cxn modelId="{D76CE267-94F5-4601-AF5D-518FEBEDC80B}" type="presParOf" srcId="{F99B56D8-F437-4AAA-8A92-5EFA34DF6F21}" destId="{66731D1B-628F-4EAB-8577-A1C2EA7F51D1}" srcOrd="0" destOrd="0" presId="urn:microsoft.com/office/officeart/2008/layout/VerticalCurvedList"/>
    <dgm:cxn modelId="{409C7E1D-1BEB-405C-B46B-F79D23DEFDD3}" type="presParOf" srcId="{7782820F-6FD1-44F9-8202-B70A9007929D}" destId="{52B78D12-9631-4DCF-A69C-A225E323C334}" srcOrd="7" destOrd="0" presId="urn:microsoft.com/office/officeart/2008/layout/VerticalCurvedList"/>
    <dgm:cxn modelId="{F33F7861-1F2E-4509-AB32-B610CC66A0AD}" type="presParOf" srcId="{7782820F-6FD1-44F9-8202-B70A9007929D}" destId="{D9C8E763-8666-4E2F-95B6-22D7575B7837}" srcOrd="8" destOrd="0" presId="urn:microsoft.com/office/officeart/2008/layout/VerticalCurvedList"/>
    <dgm:cxn modelId="{3C41F226-FFEC-4033-9743-482AC14D6D9B}" type="presParOf" srcId="{D9C8E763-8666-4E2F-95B6-22D7575B7837}" destId="{78E991F5-F131-4E3F-9CAA-51AB62ADB25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0B1F9A-588C-44D5-97D0-5FFC42F28532}">
      <dsp:nvSpPr>
        <dsp:cNvPr id="0" name=""/>
        <dsp:cNvSpPr/>
      </dsp:nvSpPr>
      <dsp:spPr>
        <a:xfrm>
          <a:off x="2986386" y="0"/>
          <a:ext cx="2387527" cy="1087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رویکرد</a:t>
          </a:r>
          <a:r>
            <a:rPr lang="fa-IR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های</a:t>
          </a:r>
          <a:r>
            <a:rPr lang="ar-SA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 شناسایی تداخلات دارویی</a:t>
          </a:r>
          <a:endParaRPr lang="en-US" sz="2200" b="1" kern="1200" dirty="0"/>
        </a:p>
      </dsp:txBody>
      <dsp:txXfrm>
        <a:off x="3018228" y="31842"/>
        <a:ext cx="2323843" cy="1023465"/>
      </dsp:txXfrm>
    </dsp:sp>
    <dsp:sp modelId="{2672643B-4CBC-40E2-AB93-49185DA59493}">
      <dsp:nvSpPr>
        <dsp:cNvPr id="0" name=""/>
        <dsp:cNvSpPr/>
      </dsp:nvSpPr>
      <dsp:spPr>
        <a:xfrm>
          <a:off x="1197097" y="1087149"/>
          <a:ext cx="2983052" cy="1020278"/>
        </a:xfrm>
        <a:custGeom>
          <a:avLst/>
          <a:gdLst/>
          <a:ahLst/>
          <a:cxnLst/>
          <a:rect l="0" t="0" r="0" b="0"/>
          <a:pathLst>
            <a:path>
              <a:moveTo>
                <a:pt x="2983052" y="0"/>
              </a:moveTo>
              <a:lnTo>
                <a:pt x="2983052" y="510139"/>
              </a:lnTo>
              <a:lnTo>
                <a:pt x="0" y="510139"/>
              </a:lnTo>
              <a:lnTo>
                <a:pt x="0" y="1020278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E9FA85-C4BF-444D-81EC-CA8E1C23078D}">
      <dsp:nvSpPr>
        <dsp:cNvPr id="0" name=""/>
        <dsp:cNvSpPr/>
      </dsp:nvSpPr>
      <dsp:spPr>
        <a:xfrm>
          <a:off x="3333" y="2107428"/>
          <a:ext cx="2387527" cy="1087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مبتنی بر یادگیری ماشین</a:t>
          </a:r>
          <a:r>
            <a:rPr lang="fa-IR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*</a:t>
          </a:r>
          <a:endParaRPr lang="en-US" sz="2200" b="1" kern="1200" dirty="0"/>
        </a:p>
      </dsp:txBody>
      <dsp:txXfrm>
        <a:off x="35175" y="2139270"/>
        <a:ext cx="2323843" cy="1023465"/>
      </dsp:txXfrm>
    </dsp:sp>
    <dsp:sp modelId="{961625ED-0B98-4FEB-B2FA-D2F94DAB575A}">
      <dsp:nvSpPr>
        <dsp:cNvPr id="0" name=""/>
        <dsp:cNvSpPr/>
      </dsp:nvSpPr>
      <dsp:spPr>
        <a:xfrm>
          <a:off x="1151377" y="3194577"/>
          <a:ext cx="91440" cy="41395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6976"/>
              </a:lnTo>
              <a:lnTo>
                <a:pt x="46740" y="206976"/>
              </a:lnTo>
              <a:lnTo>
                <a:pt x="46740" y="4139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570616-34E0-4D9B-B2E3-A8583048BF91}">
      <dsp:nvSpPr>
        <dsp:cNvPr id="0" name=""/>
        <dsp:cNvSpPr/>
      </dsp:nvSpPr>
      <dsp:spPr>
        <a:xfrm>
          <a:off x="4353" y="3608531"/>
          <a:ext cx="2387527" cy="228114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6213" lvl="0" indent="-58738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endParaRPr lang="en-US" sz="1600" kern="1200" dirty="0"/>
        </a:p>
      </dsp:txBody>
      <dsp:txXfrm>
        <a:off x="71165" y="3675343"/>
        <a:ext cx="2253903" cy="2147521"/>
      </dsp:txXfrm>
    </dsp:sp>
    <dsp:sp modelId="{4083C736-5EFD-4623-8502-DF15B537DA8E}">
      <dsp:nvSpPr>
        <dsp:cNvPr id="0" name=""/>
        <dsp:cNvSpPr/>
      </dsp:nvSpPr>
      <dsp:spPr>
        <a:xfrm>
          <a:off x="4134430" y="1087149"/>
          <a:ext cx="91440" cy="10057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02882"/>
              </a:lnTo>
              <a:lnTo>
                <a:pt x="48595" y="502882"/>
              </a:lnTo>
              <a:lnTo>
                <a:pt x="48595" y="1005765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319191-8B45-4496-AA89-2DBB98E91158}">
      <dsp:nvSpPr>
        <dsp:cNvPr id="0" name=""/>
        <dsp:cNvSpPr/>
      </dsp:nvSpPr>
      <dsp:spPr>
        <a:xfrm>
          <a:off x="2989262" y="2092914"/>
          <a:ext cx="2387527" cy="1087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محاسباتی</a:t>
          </a:r>
          <a:endParaRPr lang="en-US" sz="2200" b="1" kern="1200" dirty="0"/>
        </a:p>
      </dsp:txBody>
      <dsp:txXfrm>
        <a:off x="3021104" y="2124756"/>
        <a:ext cx="2323843" cy="1023465"/>
      </dsp:txXfrm>
    </dsp:sp>
    <dsp:sp modelId="{56F0C3BE-300B-4AAF-A1B5-1AAA8220555D}">
      <dsp:nvSpPr>
        <dsp:cNvPr id="0" name=""/>
        <dsp:cNvSpPr/>
      </dsp:nvSpPr>
      <dsp:spPr>
        <a:xfrm>
          <a:off x="4134028" y="3180064"/>
          <a:ext cx="91440" cy="428467"/>
        </a:xfrm>
        <a:custGeom>
          <a:avLst/>
          <a:gdLst/>
          <a:ahLst/>
          <a:cxnLst/>
          <a:rect l="0" t="0" r="0" b="0"/>
          <a:pathLst>
            <a:path>
              <a:moveTo>
                <a:pt x="48997" y="0"/>
              </a:moveTo>
              <a:lnTo>
                <a:pt x="48997" y="214233"/>
              </a:lnTo>
              <a:lnTo>
                <a:pt x="45720" y="214233"/>
              </a:lnTo>
              <a:lnTo>
                <a:pt x="45720" y="42846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9D2C8-8A32-4079-9062-23167E6263BE}">
      <dsp:nvSpPr>
        <dsp:cNvPr id="0" name=""/>
        <dsp:cNvSpPr/>
      </dsp:nvSpPr>
      <dsp:spPr>
        <a:xfrm>
          <a:off x="2984183" y="3608531"/>
          <a:ext cx="2391130" cy="228114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600" kern="1200" dirty="0"/>
        </a:p>
      </dsp:txBody>
      <dsp:txXfrm>
        <a:off x="3050995" y="3675343"/>
        <a:ext cx="2257506" cy="2147521"/>
      </dsp:txXfrm>
    </dsp:sp>
    <dsp:sp modelId="{21D9BED5-3F9B-41BC-8DBF-65E0A82D1319}">
      <dsp:nvSpPr>
        <dsp:cNvPr id="0" name=""/>
        <dsp:cNvSpPr/>
      </dsp:nvSpPr>
      <dsp:spPr>
        <a:xfrm>
          <a:off x="4180150" y="1087149"/>
          <a:ext cx="2912078" cy="9962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1132"/>
              </a:lnTo>
              <a:lnTo>
                <a:pt x="2885585" y="521132"/>
              </a:lnTo>
              <a:lnTo>
                <a:pt x="2885585" y="1042264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4642F5-A681-4379-8598-BF4A92803079}">
      <dsp:nvSpPr>
        <dsp:cNvPr id="0" name=""/>
        <dsp:cNvSpPr/>
      </dsp:nvSpPr>
      <dsp:spPr>
        <a:xfrm>
          <a:off x="5894384" y="2083422"/>
          <a:ext cx="2395688" cy="10839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200" kern="1200" dirty="0">
              <a:solidFill>
                <a:srgbClr val="FFFFFF"/>
              </a:solidFill>
              <a:latin typeface="Times New Roman" panose="02020603050405020304" pitchFamily="18" charset="0"/>
              <a:cs typeface="B Lotus" panose="00000400000000000000" pitchFamily="2" charset="-78"/>
            </a:rPr>
            <a:t>روش‌های آزمایشگاهی</a:t>
          </a:r>
          <a:endParaRPr lang="en-US" sz="2200" kern="1200" dirty="0"/>
        </a:p>
      </dsp:txBody>
      <dsp:txXfrm>
        <a:off x="5926133" y="2115171"/>
        <a:ext cx="2332190" cy="1020482"/>
      </dsp:txXfrm>
    </dsp:sp>
    <dsp:sp modelId="{9EE14134-878F-441B-BDB3-E2005C975E0B}">
      <dsp:nvSpPr>
        <dsp:cNvPr id="0" name=""/>
        <dsp:cNvSpPr/>
      </dsp:nvSpPr>
      <dsp:spPr>
        <a:xfrm>
          <a:off x="7046508" y="3167403"/>
          <a:ext cx="91440" cy="4411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0564"/>
              </a:lnTo>
              <a:lnTo>
                <a:pt x="46088" y="220564"/>
              </a:lnTo>
              <a:lnTo>
                <a:pt x="46088" y="44112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79F95E-6496-46D8-9554-E5A9166C60C0}">
      <dsp:nvSpPr>
        <dsp:cNvPr id="0" name=""/>
        <dsp:cNvSpPr/>
      </dsp:nvSpPr>
      <dsp:spPr>
        <a:xfrm>
          <a:off x="5879624" y="3608531"/>
          <a:ext cx="2425945" cy="228114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rcRect/>
          <a:stretch>
            <a:fillRect l="-4000" r="-4000"/>
          </a:stretch>
        </a:blipFill>
        <a:ln>
          <a:solidFill>
            <a:srgbClr val="00B0F0"/>
          </a:solidFill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600" kern="1200" dirty="0"/>
        </a:p>
      </dsp:txBody>
      <dsp:txXfrm>
        <a:off x="5946436" y="3675343"/>
        <a:ext cx="2292321" cy="21475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0B1F9A-588C-44D5-97D0-5FFC42F28532}">
      <dsp:nvSpPr>
        <dsp:cNvPr id="0" name=""/>
        <dsp:cNvSpPr/>
      </dsp:nvSpPr>
      <dsp:spPr>
        <a:xfrm>
          <a:off x="3084144" y="0"/>
          <a:ext cx="2202288" cy="10028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1900" b="1" kern="1200" dirty="0"/>
            <a:t>روش‌های مبتنی بر یادگیری ماشین</a:t>
          </a:r>
          <a:endParaRPr lang="en-US" sz="1900" b="1" kern="1200" dirty="0"/>
        </a:p>
      </dsp:txBody>
      <dsp:txXfrm>
        <a:off x="3113515" y="29371"/>
        <a:ext cx="2143546" cy="944059"/>
      </dsp:txXfrm>
    </dsp:sp>
    <dsp:sp modelId="{2672643B-4CBC-40E2-AB93-49185DA59493}">
      <dsp:nvSpPr>
        <dsp:cNvPr id="0" name=""/>
        <dsp:cNvSpPr/>
      </dsp:nvSpPr>
      <dsp:spPr>
        <a:xfrm>
          <a:off x="1212394" y="1002801"/>
          <a:ext cx="2972894" cy="1058145"/>
        </a:xfrm>
        <a:custGeom>
          <a:avLst/>
          <a:gdLst/>
          <a:ahLst/>
          <a:cxnLst/>
          <a:rect l="0" t="0" r="0" b="0"/>
          <a:pathLst>
            <a:path>
              <a:moveTo>
                <a:pt x="2972894" y="0"/>
              </a:moveTo>
              <a:lnTo>
                <a:pt x="2972894" y="529072"/>
              </a:lnTo>
              <a:lnTo>
                <a:pt x="0" y="529072"/>
              </a:lnTo>
              <a:lnTo>
                <a:pt x="0" y="1058145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E9FA85-C4BF-444D-81EC-CA8E1C23078D}">
      <dsp:nvSpPr>
        <dsp:cNvPr id="0" name=""/>
        <dsp:cNvSpPr/>
      </dsp:nvSpPr>
      <dsp:spPr>
        <a:xfrm>
          <a:off x="111250" y="2060947"/>
          <a:ext cx="2202288" cy="10028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900" b="1" kern="1200" dirty="0"/>
            <a:t>روش‌های ترکیبی*</a:t>
          </a:r>
          <a:endParaRPr lang="en-US" sz="1900" b="1" kern="1200" dirty="0"/>
        </a:p>
      </dsp:txBody>
      <dsp:txXfrm>
        <a:off x="140621" y="2090318"/>
        <a:ext cx="2143546" cy="944059"/>
      </dsp:txXfrm>
    </dsp:sp>
    <dsp:sp modelId="{961625ED-0B98-4FEB-B2FA-D2F94DAB575A}">
      <dsp:nvSpPr>
        <dsp:cNvPr id="0" name=""/>
        <dsp:cNvSpPr/>
      </dsp:nvSpPr>
      <dsp:spPr>
        <a:xfrm>
          <a:off x="1166674" y="3063749"/>
          <a:ext cx="91440" cy="4197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9871"/>
              </a:lnTo>
              <a:lnTo>
                <a:pt x="46660" y="209871"/>
              </a:lnTo>
              <a:lnTo>
                <a:pt x="46660" y="4197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570616-34E0-4D9B-B2E3-A8583048BF91}">
      <dsp:nvSpPr>
        <dsp:cNvPr id="0" name=""/>
        <dsp:cNvSpPr/>
      </dsp:nvSpPr>
      <dsp:spPr>
        <a:xfrm>
          <a:off x="2077" y="3483491"/>
          <a:ext cx="2422517" cy="13347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6213" lvl="0" indent="-58738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ar-SA" sz="1600" kern="1200" dirty="0"/>
            <a:t>استفاده از منابع مختلف داده</a:t>
          </a:r>
          <a:endParaRPr lang="fa-IR" sz="1600" kern="1200" dirty="0"/>
        </a:p>
        <a:p>
          <a:pPr marL="176213" lvl="0" indent="-58738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ar-SA" sz="1600" kern="1200" dirty="0">
              <a:solidFill>
                <a:prstClr val="white"/>
              </a:solidFill>
              <a:latin typeface="Times New Roman"/>
              <a:ea typeface="+mn-ea"/>
              <a:cs typeface="B Lotus"/>
            </a:rPr>
            <a:t>پیچیدگی</a:t>
          </a:r>
          <a:r>
            <a:rPr lang="ar-SA" sz="1600" kern="1200" dirty="0"/>
            <a:t> محاسباتی بالاتر</a:t>
          </a:r>
          <a:endParaRPr lang="en-US" sz="1600" kern="1200" dirty="0"/>
        </a:p>
      </dsp:txBody>
      <dsp:txXfrm>
        <a:off x="41170" y="3522584"/>
        <a:ext cx="2344331" cy="1256534"/>
      </dsp:txXfrm>
    </dsp:sp>
    <dsp:sp modelId="{4083C736-5EFD-4623-8502-DF15B537DA8E}">
      <dsp:nvSpPr>
        <dsp:cNvPr id="0" name=""/>
        <dsp:cNvSpPr/>
      </dsp:nvSpPr>
      <dsp:spPr>
        <a:xfrm>
          <a:off x="4139568" y="1002801"/>
          <a:ext cx="91440" cy="105814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29072"/>
              </a:lnTo>
              <a:lnTo>
                <a:pt x="47486" y="529072"/>
              </a:lnTo>
              <a:lnTo>
                <a:pt x="47486" y="1058145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319191-8B45-4496-AA89-2DBB98E91158}">
      <dsp:nvSpPr>
        <dsp:cNvPr id="0" name=""/>
        <dsp:cNvSpPr/>
      </dsp:nvSpPr>
      <dsp:spPr>
        <a:xfrm>
          <a:off x="3085911" y="2060947"/>
          <a:ext cx="2202288" cy="10028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900" b="1" kern="1200" dirty="0"/>
            <a:t>روش‌های مبتنی بر گراف</a:t>
          </a:r>
          <a:endParaRPr lang="en-US" sz="1900" b="1" kern="1200" dirty="0"/>
        </a:p>
      </dsp:txBody>
      <dsp:txXfrm>
        <a:off x="3115282" y="2090318"/>
        <a:ext cx="2143546" cy="944059"/>
      </dsp:txXfrm>
    </dsp:sp>
    <dsp:sp modelId="{56F0C3BE-300B-4AAF-A1B5-1AAA8220555D}">
      <dsp:nvSpPr>
        <dsp:cNvPr id="0" name=""/>
        <dsp:cNvSpPr/>
      </dsp:nvSpPr>
      <dsp:spPr>
        <a:xfrm>
          <a:off x="4138312" y="3063749"/>
          <a:ext cx="91440" cy="419742"/>
        </a:xfrm>
        <a:custGeom>
          <a:avLst/>
          <a:gdLst/>
          <a:ahLst/>
          <a:cxnLst/>
          <a:rect l="0" t="0" r="0" b="0"/>
          <a:pathLst>
            <a:path>
              <a:moveTo>
                <a:pt x="48743" y="0"/>
              </a:moveTo>
              <a:lnTo>
                <a:pt x="48743" y="209871"/>
              </a:lnTo>
              <a:lnTo>
                <a:pt x="45720" y="209871"/>
              </a:lnTo>
              <a:lnTo>
                <a:pt x="45720" y="4197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9D2C8-8A32-4079-9062-23167E6263BE}">
      <dsp:nvSpPr>
        <dsp:cNvPr id="0" name=""/>
        <dsp:cNvSpPr/>
      </dsp:nvSpPr>
      <dsp:spPr>
        <a:xfrm>
          <a:off x="2970941" y="3483491"/>
          <a:ext cx="2426180" cy="1334720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3494BA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3494BA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3494BA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ar-SA" sz="1600" kern="1200" dirty="0"/>
            <a:t>درک بهتر روابط دارویی</a:t>
          </a:r>
          <a:endParaRPr lang="fa-IR" sz="1600" kern="1200" dirty="0"/>
        </a:p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ar-SA" sz="1600" kern="1200" dirty="0"/>
            <a:t>محدود به داروهای موجود در شبکه</a:t>
          </a:r>
          <a:endParaRPr lang="en-US" sz="1600" kern="1200" dirty="0"/>
        </a:p>
      </dsp:txBody>
      <dsp:txXfrm>
        <a:off x="3010034" y="3522584"/>
        <a:ext cx="2347994" cy="1256534"/>
      </dsp:txXfrm>
    </dsp:sp>
    <dsp:sp modelId="{21D9BED5-3F9B-41BC-8DBF-65E0A82D1319}">
      <dsp:nvSpPr>
        <dsp:cNvPr id="0" name=""/>
        <dsp:cNvSpPr/>
      </dsp:nvSpPr>
      <dsp:spPr>
        <a:xfrm>
          <a:off x="4185288" y="1002801"/>
          <a:ext cx="2907426" cy="10581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1132"/>
              </a:lnTo>
              <a:lnTo>
                <a:pt x="2885585" y="521132"/>
              </a:lnTo>
              <a:lnTo>
                <a:pt x="2885585" y="1042264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4642F5-A681-4379-8598-BF4A92803079}">
      <dsp:nvSpPr>
        <dsp:cNvPr id="0" name=""/>
        <dsp:cNvSpPr/>
      </dsp:nvSpPr>
      <dsp:spPr>
        <a:xfrm>
          <a:off x="5987806" y="2060947"/>
          <a:ext cx="2209816" cy="9998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900" b="1" kern="1200" dirty="0"/>
            <a:t>شبکه‌های عصبی عمیق</a:t>
          </a:r>
          <a:endParaRPr lang="en-US" sz="1900" kern="1200" dirty="0"/>
        </a:p>
      </dsp:txBody>
      <dsp:txXfrm>
        <a:off x="6017091" y="2090232"/>
        <a:ext cx="2151246" cy="941308"/>
      </dsp:txXfrm>
    </dsp:sp>
    <dsp:sp modelId="{9EE14134-878F-441B-BDB3-E2005C975E0B}">
      <dsp:nvSpPr>
        <dsp:cNvPr id="0" name=""/>
        <dsp:cNvSpPr/>
      </dsp:nvSpPr>
      <dsp:spPr>
        <a:xfrm>
          <a:off x="7046994" y="3060826"/>
          <a:ext cx="91440" cy="4226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1332"/>
              </a:lnTo>
              <a:lnTo>
                <a:pt x="46060" y="211332"/>
              </a:lnTo>
              <a:lnTo>
                <a:pt x="46060" y="42266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79F95E-6496-46D8-9554-E5A9166C60C0}">
      <dsp:nvSpPr>
        <dsp:cNvPr id="0" name=""/>
        <dsp:cNvSpPr/>
      </dsp:nvSpPr>
      <dsp:spPr>
        <a:xfrm>
          <a:off x="5862306" y="3483491"/>
          <a:ext cx="2461497" cy="13347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ar-SA" sz="1600" kern="1200" dirty="0"/>
            <a:t>قابلیت یادگیری خودکار ویژگی‌ها</a:t>
          </a:r>
          <a:endParaRPr lang="fa-IR" sz="1600" kern="1200" dirty="0"/>
        </a:p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ar-SA" sz="1600" kern="1200" dirty="0"/>
            <a:t>نیازمند داده‌های زیاد</a:t>
          </a:r>
          <a:endParaRPr lang="en-US" sz="1600" kern="1200" dirty="0"/>
        </a:p>
      </dsp:txBody>
      <dsp:txXfrm>
        <a:off x="5901399" y="3522584"/>
        <a:ext cx="2383311" cy="12565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8F72CD-84F6-4E4E-B964-B3E5847C161D}">
      <dsp:nvSpPr>
        <dsp:cNvPr id="0" name=""/>
        <dsp:cNvSpPr/>
      </dsp:nvSpPr>
      <dsp:spPr>
        <a:xfrm rot="5400000">
          <a:off x="6698276" y="278049"/>
          <a:ext cx="1836733" cy="128571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b="1" kern="1200" dirty="0"/>
            <a:t>نوآوری‌ها</a:t>
          </a:r>
          <a:endParaRPr lang="en-US" sz="2400" b="1" kern="1200" dirty="0"/>
        </a:p>
      </dsp:txBody>
      <dsp:txXfrm rot="-5400000">
        <a:off x="6973787" y="645396"/>
        <a:ext cx="1285713" cy="551020"/>
      </dsp:txXfrm>
    </dsp:sp>
    <dsp:sp modelId="{A4E5D056-27AE-4251-A6FB-2851E256D9F2}">
      <dsp:nvSpPr>
        <dsp:cNvPr id="0" name=""/>
        <dsp:cNvSpPr/>
      </dsp:nvSpPr>
      <dsp:spPr>
        <a:xfrm rot="16200000">
          <a:off x="2889955" y="-2887415"/>
          <a:ext cx="1193876" cy="69737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106680" bIns="9525" numCol="1" spcCol="1270" anchor="ctr" anchorCtr="0">
          <a:noAutofit/>
        </a:bodyPr>
        <a:lstStyle/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500" b="1" kern="1200" dirty="0"/>
            <a:t>معماری چندوجهی با ترکیب سه نوع داده</a:t>
          </a:r>
          <a:endParaRPr lang="en-US" sz="1500" b="1" kern="1200" dirty="0"/>
        </a:p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500" b="1" kern="1200" dirty="0"/>
            <a:t>اشتراک گذاری پارامترها برای کاهش پیچیدگی</a:t>
          </a:r>
          <a:endParaRPr lang="en-US" sz="1500" b="1" kern="1200" dirty="0"/>
        </a:p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500" b="1" kern="1200" dirty="0"/>
            <a:t>قابلیت تعمیم به داروهای جدید</a:t>
          </a:r>
          <a:endParaRPr lang="en-US" sz="1500" b="1" kern="1200" dirty="0"/>
        </a:p>
      </dsp:txBody>
      <dsp:txXfrm rot="5400000">
        <a:off x="58280" y="60820"/>
        <a:ext cx="6915506" cy="1077316"/>
      </dsp:txXfrm>
    </dsp:sp>
    <dsp:sp modelId="{AC2C252D-B0A1-48D2-87E3-A4E4345E2A85}">
      <dsp:nvSpPr>
        <dsp:cNvPr id="0" name=""/>
        <dsp:cNvSpPr/>
      </dsp:nvSpPr>
      <dsp:spPr>
        <a:xfrm rot="5400000">
          <a:off x="6698276" y="1923056"/>
          <a:ext cx="1836733" cy="128571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b="1" kern="1200" dirty="0"/>
            <a:t>مزایا</a:t>
          </a:r>
          <a:endParaRPr lang="en-US" sz="2400" b="1" kern="1200" dirty="0"/>
        </a:p>
      </dsp:txBody>
      <dsp:txXfrm rot="-5400000">
        <a:off x="6973787" y="2290403"/>
        <a:ext cx="1285713" cy="551020"/>
      </dsp:txXfrm>
    </dsp:sp>
    <dsp:sp modelId="{41014031-8BD6-4468-BEE2-EA35FCEC0930}">
      <dsp:nvSpPr>
        <dsp:cNvPr id="0" name=""/>
        <dsp:cNvSpPr/>
      </dsp:nvSpPr>
      <dsp:spPr>
        <a:xfrm rot="16200000">
          <a:off x="2889955" y="-1242408"/>
          <a:ext cx="1193876" cy="69737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106680" bIns="9525" numCol="1" spcCol="1270" anchor="ctr" anchorCtr="0">
          <a:noAutofit/>
        </a:bodyPr>
        <a:lstStyle/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500" b="1" kern="1200" dirty="0"/>
            <a:t>سرعت بالاتر در پیش‌بینی تداخلات</a:t>
          </a:r>
          <a:endParaRPr lang="en-US" sz="1500" b="1" kern="1200" dirty="0"/>
        </a:p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500" b="1" kern="1200" dirty="0"/>
            <a:t>کاهش هزینه‌های آزمایشگاهی</a:t>
          </a:r>
          <a:endParaRPr lang="en-US" sz="1500" b="1" kern="1200" dirty="0"/>
        </a:p>
      </dsp:txBody>
      <dsp:txXfrm rot="5400000">
        <a:off x="58280" y="1705827"/>
        <a:ext cx="6915506" cy="1077316"/>
      </dsp:txXfrm>
    </dsp:sp>
    <dsp:sp modelId="{0C04A777-9E57-4A5C-AA36-FA918E1383E0}">
      <dsp:nvSpPr>
        <dsp:cNvPr id="0" name=""/>
        <dsp:cNvSpPr/>
      </dsp:nvSpPr>
      <dsp:spPr>
        <a:xfrm rot="5400000">
          <a:off x="6698276" y="3568064"/>
          <a:ext cx="1836733" cy="128571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b="1" kern="1200" dirty="0"/>
            <a:t>کاربردها</a:t>
          </a:r>
          <a:endParaRPr lang="en-US" sz="2400" b="1" kern="1200" dirty="0"/>
        </a:p>
      </dsp:txBody>
      <dsp:txXfrm rot="-5400000">
        <a:off x="6973787" y="3935411"/>
        <a:ext cx="1285713" cy="551020"/>
      </dsp:txXfrm>
    </dsp:sp>
    <dsp:sp modelId="{D04FB41C-5F7F-4174-8FCE-5C69A897A978}">
      <dsp:nvSpPr>
        <dsp:cNvPr id="0" name=""/>
        <dsp:cNvSpPr/>
      </dsp:nvSpPr>
      <dsp:spPr>
        <a:xfrm rot="16200000">
          <a:off x="2889955" y="402599"/>
          <a:ext cx="1193876" cy="69737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106680" bIns="9525" numCol="1" spcCol="1270" anchor="ctr" anchorCtr="0">
          <a:noAutofit/>
        </a:bodyPr>
        <a:lstStyle/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500" b="1" kern="1200" dirty="0"/>
            <a:t>کمک به ایمنی دارویی</a:t>
          </a:r>
          <a:endParaRPr lang="en-US" sz="1500" b="1" kern="1200" dirty="0"/>
        </a:p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a-IR" sz="1500" b="1" kern="1200" dirty="0"/>
            <a:t>شناسایی سریع تداخلات خطرناک</a:t>
          </a:r>
          <a:endParaRPr lang="en-US" sz="1500" b="1" kern="1200" dirty="0"/>
        </a:p>
      </dsp:txBody>
      <dsp:txXfrm rot="5400000">
        <a:off x="58280" y="3350834"/>
        <a:ext cx="6915506" cy="10773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B40E73-FD86-4B58-81B0-CD5DAF15812C}">
      <dsp:nvSpPr>
        <dsp:cNvPr id="0" name=""/>
        <dsp:cNvSpPr/>
      </dsp:nvSpPr>
      <dsp:spPr>
        <a:xfrm>
          <a:off x="5861593" y="-765488"/>
          <a:ext cx="5950098" cy="5950098"/>
        </a:xfrm>
        <a:prstGeom prst="blockArc">
          <a:avLst>
            <a:gd name="adj1" fmla="val 8100000"/>
            <a:gd name="adj2" fmla="val 13500000"/>
            <a:gd name="adj3" fmla="val 363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ED147A-866F-40AD-8962-EE65A97D3605}">
      <dsp:nvSpPr>
        <dsp:cNvPr id="0" name=""/>
        <dsp:cNvSpPr/>
      </dsp:nvSpPr>
      <dsp:spPr>
        <a:xfrm>
          <a:off x="60795" y="339742"/>
          <a:ext cx="6255234" cy="6798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539621" bIns="48260" numCol="1" spcCol="1270" anchor="ctr" anchorCtr="0">
          <a:noAutofit/>
        </a:bodyPr>
        <a:lstStyle/>
        <a:p>
          <a:pPr marL="0" lvl="0" indent="0" algn="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900" kern="1200" dirty="0"/>
            <a:t>استفاده از مدل‌های زبانی پیشرفته‌تر</a:t>
          </a:r>
          <a:endParaRPr lang="en-US" sz="1900" kern="1200" dirty="0"/>
        </a:p>
      </dsp:txBody>
      <dsp:txXfrm>
        <a:off x="60795" y="339742"/>
        <a:ext cx="6255234" cy="679837"/>
      </dsp:txXfrm>
    </dsp:sp>
    <dsp:sp modelId="{5529BF90-8983-403D-9943-7B306C80608F}">
      <dsp:nvSpPr>
        <dsp:cNvPr id="0" name=""/>
        <dsp:cNvSpPr/>
      </dsp:nvSpPr>
      <dsp:spPr>
        <a:xfrm>
          <a:off x="5891131" y="254762"/>
          <a:ext cx="849796" cy="8497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C8A15F-6D50-41A4-83C0-92C6D8D9EDE5}">
      <dsp:nvSpPr>
        <dsp:cNvPr id="0" name=""/>
        <dsp:cNvSpPr/>
      </dsp:nvSpPr>
      <dsp:spPr>
        <a:xfrm>
          <a:off x="60795" y="1359675"/>
          <a:ext cx="5865467" cy="6798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539621" bIns="48260" numCol="1" spcCol="1270" anchor="ctr" anchorCtr="0">
          <a:noAutofit/>
        </a:bodyPr>
        <a:lstStyle/>
        <a:p>
          <a:pPr marL="0" lvl="0" indent="0" algn="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900" kern="1200" dirty="0"/>
            <a:t>استفاده از رمزنگارهای خودکار برای کاهش ابعاد</a:t>
          </a:r>
          <a:endParaRPr lang="en-US" sz="1900" kern="1200" dirty="0"/>
        </a:p>
      </dsp:txBody>
      <dsp:txXfrm>
        <a:off x="60795" y="1359675"/>
        <a:ext cx="5865467" cy="679837"/>
      </dsp:txXfrm>
    </dsp:sp>
    <dsp:sp modelId="{F9CEC893-8CB2-412A-A7F8-C6A83DD66F3F}">
      <dsp:nvSpPr>
        <dsp:cNvPr id="0" name=""/>
        <dsp:cNvSpPr/>
      </dsp:nvSpPr>
      <dsp:spPr>
        <a:xfrm>
          <a:off x="5501364" y="1274695"/>
          <a:ext cx="849796" cy="8497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5C1C3D-0E81-43D3-95D2-261CCA837E67}">
      <dsp:nvSpPr>
        <dsp:cNvPr id="0" name=""/>
        <dsp:cNvSpPr/>
      </dsp:nvSpPr>
      <dsp:spPr>
        <a:xfrm>
          <a:off x="60795" y="2379608"/>
          <a:ext cx="5865467" cy="6798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539621" bIns="48260" numCol="1" spcCol="1270" anchor="ctr" anchorCtr="0">
          <a:noAutofit/>
        </a:bodyPr>
        <a:lstStyle/>
        <a:p>
          <a:pPr marL="0" lvl="0" indent="0" algn="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900" kern="1200" dirty="0"/>
            <a:t>استفاده از ساختار سه‌بعدی داروها</a:t>
          </a:r>
          <a:endParaRPr lang="en-US" sz="1900" kern="1200" dirty="0"/>
        </a:p>
      </dsp:txBody>
      <dsp:txXfrm>
        <a:off x="60795" y="2379608"/>
        <a:ext cx="5865467" cy="679837"/>
      </dsp:txXfrm>
    </dsp:sp>
    <dsp:sp modelId="{66731D1B-628F-4EAB-8577-A1C2EA7F51D1}">
      <dsp:nvSpPr>
        <dsp:cNvPr id="0" name=""/>
        <dsp:cNvSpPr/>
      </dsp:nvSpPr>
      <dsp:spPr>
        <a:xfrm>
          <a:off x="5501364" y="2294628"/>
          <a:ext cx="849796" cy="8497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B78D12-9631-4DCF-A69C-A225E323C334}">
      <dsp:nvSpPr>
        <dsp:cNvPr id="0" name=""/>
        <dsp:cNvSpPr/>
      </dsp:nvSpPr>
      <dsp:spPr>
        <a:xfrm>
          <a:off x="60795" y="3399541"/>
          <a:ext cx="6255234" cy="6798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539621" bIns="48260" numCol="1" spcCol="1270" anchor="ctr" anchorCtr="0">
          <a:noAutofit/>
        </a:bodyPr>
        <a:lstStyle/>
        <a:p>
          <a:pPr marL="0" lvl="0" indent="0" algn="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900" kern="1200" dirty="0"/>
            <a:t>ترکیب روش‌های پیشنهادی با استفاده از ساختار </a:t>
          </a:r>
          <a:r>
            <a:rPr lang="en-US" sz="1900" kern="1200" dirty="0"/>
            <a:t>Multi-Head-Attention</a:t>
          </a:r>
        </a:p>
      </dsp:txBody>
      <dsp:txXfrm>
        <a:off x="60795" y="3399541"/>
        <a:ext cx="6255234" cy="679837"/>
      </dsp:txXfrm>
    </dsp:sp>
    <dsp:sp modelId="{78E991F5-F131-4E3F-9CAA-51AB62ADB25B}">
      <dsp:nvSpPr>
        <dsp:cNvPr id="0" name=""/>
        <dsp:cNvSpPr/>
      </dsp:nvSpPr>
      <dsp:spPr>
        <a:xfrm>
          <a:off x="5891131" y="3314561"/>
          <a:ext cx="849796" cy="8497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BD6BE-B194-4F7D-A67A-E8F59EF86773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78C67B-882E-4970-BC13-ACE71A2E6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613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88D815-01A2-4FDB-985F-D38006D536B7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305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92837-95AB-4E55-9106-F4BFCF7870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DF3A82-D532-4487-BCC1-C54DB75D1D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F3F4B4-9602-422C-93F2-5D4890B0A845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313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32153E-8861-6296-0BE6-B8F083FC87B6}"/>
              </a:ext>
            </a:extLst>
          </p:cNvPr>
          <p:cNvGrpSpPr/>
          <p:nvPr userDrawn="1"/>
        </p:nvGrpSpPr>
        <p:grpSpPr>
          <a:xfrm>
            <a:off x="9772080" y="208468"/>
            <a:ext cx="2103120" cy="822960"/>
            <a:chOff x="9772080" y="208468"/>
            <a:chExt cx="2103120" cy="82296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56E77A5-053B-91E3-3CAA-48A2913049FC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253985-DC15-3085-2653-2A6408670791}"/>
                </a:ext>
              </a:extLst>
            </p:cNvPr>
            <p:cNvSpPr txBox="1"/>
            <p:nvPr/>
          </p:nvSpPr>
          <p:spPr>
            <a:xfrm>
              <a:off x="10457192" y="419893"/>
              <a:ext cx="732893" cy="40011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2080" y="1123745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7" y="3165724"/>
              <a:ext cx="630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6" name="Arrow: Striped Right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E6C0072-63B5-DF13-8A40-1B7E3E67ACE4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Striped Right 2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DA5972B-F370-7825-6512-6F7FE11AC0E1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2255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5086" y="208468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9" y="3165724"/>
              <a:ext cx="630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3BBBC2E-97F2-6771-983F-9C471372542F}"/>
              </a:ext>
            </a:extLst>
          </p:cNvPr>
          <p:cNvGrpSpPr/>
          <p:nvPr userDrawn="1"/>
        </p:nvGrpSpPr>
        <p:grpSpPr>
          <a:xfrm>
            <a:off x="9772080" y="1110350"/>
            <a:ext cx="2103120" cy="822960"/>
            <a:chOff x="9772080" y="208468"/>
            <a:chExt cx="2103120" cy="82296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00831821-50EC-9EFD-5FB7-B8A23EC8FB01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576991-3E4B-903E-640F-CB01A28DBDE9}"/>
                </a:ext>
              </a:extLst>
            </p:cNvPr>
            <p:cNvSpPr txBox="1"/>
            <p:nvPr/>
          </p:nvSpPr>
          <p:spPr>
            <a:xfrm>
              <a:off x="10098122" y="419893"/>
              <a:ext cx="1451038" cy="40011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9" name="Arrow: Striped Right 2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4BF217B-5A1F-DF7F-C8BB-687D22DE8009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Arrow: Striped Right 29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0FF1FFA-F25C-9FB1-07B9-97C6F987C3ED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43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32153E-8861-6296-0BE6-B8F083FC87B6}"/>
              </a:ext>
            </a:extLst>
          </p:cNvPr>
          <p:cNvGrpSpPr/>
          <p:nvPr userDrawn="1"/>
        </p:nvGrpSpPr>
        <p:grpSpPr>
          <a:xfrm>
            <a:off x="9772080" y="208468"/>
            <a:ext cx="2103120" cy="822960"/>
            <a:chOff x="9772080" y="208468"/>
            <a:chExt cx="2103120" cy="822960"/>
          </a:xfrm>
          <a:solidFill>
            <a:schemeClr val="accent2"/>
          </a:solidFill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56E77A5-053B-91E3-3CAA-48A2913049FC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253985-DC15-3085-2653-2A6408670791}"/>
                </a:ext>
              </a:extLst>
            </p:cNvPr>
            <p:cNvSpPr txBox="1"/>
            <p:nvPr/>
          </p:nvSpPr>
          <p:spPr>
            <a:xfrm>
              <a:off x="10457192" y="419893"/>
              <a:ext cx="732893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2080" y="1123745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  <a:solidFill>
            <a:schemeClr val="accent1"/>
          </a:solidFill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9" y="3165724"/>
              <a:ext cx="630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6" name="Arrow: Striped Right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4ABCD6-26B7-094D-B106-C9D416044F5D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Striped Right 2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E508D8F-907F-AF3E-7704-03C7906AB1B0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0966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32153E-8861-6296-0BE6-B8F083FC87B6}"/>
              </a:ext>
            </a:extLst>
          </p:cNvPr>
          <p:cNvGrpSpPr/>
          <p:nvPr userDrawn="1"/>
        </p:nvGrpSpPr>
        <p:grpSpPr>
          <a:xfrm>
            <a:off x="9772080" y="208468"/>
            <a:ext cx="2103120" cy="822960"/>
            <a:chOff x="9772080" y="208468"/>
            <a:chExt cx="2103120" cy="822960"/>
          </a:xfrm>
          <a:solidFill>
            <a:schemeClr val="accent2"/>
          </a:solidFill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56E77A5-053B-91E3-3CAA-48A2913049FC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253985-DC15-3085-2653-2A6408670791}"/>
                </a:ext>
              </a:extLst>
            </p:cNvPr>
            <p:cNvSpPr txBox="1"/>
            <p:nvPr/>
          </p:nvSpPr>
          <p:spPr>
            <a:xfrm>
              <a:off x="10457192" y="419893"/>
              <a:ext cx="732893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2080" y="1123745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  <a:solidFill>
            <a:schemeClr val="accent1"/>
          </a:solidFill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9" y="3165724"/>
              <a:ext cx="630301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6" name="Arrow: Striped Right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35624B2-C40F-BACA-5CBF-C9A87D12A139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Striped Right 2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A46730B-374C-03DA-D7DA-82C839B674DB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086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32153E-8861-6296-0BE6-B8F083FC87B6}"/>
              </a:ext>
            </a:extLst>
          </p:cNvPr>
          <p:cNvGrpSpPr/>
          <p:nvPr userDrawn="1"/>
        </p:nvGrpSpPr>
        <p:grpSpPr>
          <a:xfrm>
            <a:off x="9772080" y="208468"/>
            <a:ext cx="2103120" cy="822960"/>
            <a:chOff x="9772080" y="208468"/>
            <a:chExt cx="2103120" cy="822960"/>
          </a:xfrm>
          <a:solidFill>
            <a:schemeClr val="accent2"/>
          </a:solidFill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56E77A5-053B-91E3-3CAA-48A2913049FC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253985-DC15-3085-2653-2A6408670791}"/>
                </a:ext>
              </a:extLst>
            </p:cNvPr>
            <p:cNvSpPr txBox="1"/>
            <p:nvPr/>
          </p:nvSpPr>
          <p:spPr>
            <a:xfrm>
              <a:off x="10457192" y="419893"/>
              <a:ext cx="732893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2080" y="1123745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9" y="3165724"/>
              <a:ext cx="630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  <a:solidFill>
            <a:schemeClr val="accent1"/>
          </a:solidFill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6" name="Arrow: Striped Right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8D9054F-E36B-87B1-CFB7-8B1B4558B3BF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Striped Right 2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E79EDD0-60B8-53CE-74D5-43E03923EC31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595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FED6C1A-071E-442B-B256-E62F66476BFF}"/>
              </a:ext>
            </a:extLst>
          </p:cNvPr>
          <p:cNvSpPr/>
          <p:nvPr userDrawn="1"/>
        </p:nvSpPr>
        <p:spPr>
          <a:xfrm>
            <a:off x="10572842" y="5983588"/>
            <a:ext cx="614319" cy="596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74CA5-9974-4638-B2C9-22B1C7E1A3DB}"/>
              </a:ext>
            </a:extLst>
          </p:cNvPr>
          <p:cNvSpPr/>
          <p:nvPr userDrawn="1"/>
        </p:nvSpPr>
        <p:spPr>
          <a:xfrm>
            <a:off x="499628" y="228600"/>
            <a:ext cx="8869680" cy="6400800"/>
          </a:xfrm>
          <a:custGeom>
            <a:avLst/>
            <a:gdLst>
              <a:gd name="connsiteX0" fmla="*/ 0 w 8869680"/>
              <a:gd name="connsiteY0" fmla="*/ 0 h 6400800"/>
              <a:gd name="connsiteX1" fmla="*/ 768706 w 8869680"/>
              <a:gd name="connsiteY1" fmla="*/ 0 h 6400800"/>
              <a:gd name="connsiteX2" fmla="*/ 1360018 w 8869680"/>
              <a:gd name="connsiteY2" fmla="*/ 0 h 6400800"/>
              <a:gd name="connsiteX3" fmla="*/ 1685239 w 8869680"/>
              <a:gd name="connsiteY3" fmla="*/ 0 h 6400800"/>
              <a:gd name="connsiteX4" fmla="*/ 2276551 w 8869680"/>
              <a:gd name="connsiteY4" fmla="*/ 0 h 6400800"/>
              <a:gd name="connsiteX5" fmla="*/ 2867863 w 8869680"/>
              <a:gd name="connsiteY5" fmla="*/ 0 h 6400800"/>
              <a:gd name="connsiteX6" fmla="*/ 3193085 w 8869680"/>
              <a:gd name="connsiteY6" fmla="*/ 0 h 6400800"/>
              <a:gd name="connsiteX7" fmla="*/ 3873094 w 8869680"/>
              <a:gd name="connsiteY7" fmla="*/ 0 h 6400800"/>
              <a:gd name="connsiteX8" fmla="*/ 4287012 w 8869680"/>
              <a:gd name="connsiteY8" fmla="*/ 0 h 6400800"/>
              <a:gd name="connsiteX9" fmla="*/ 4700930 w 8869680"/>
              <a:gd name="connsiteY9" fmla="*/ 0 h 6400800"/>
              <a:gd name="connsiteX10" fmla="*/ 5203546 w 8869680"/>
              <a:gd name="connsiteY10" fmla="*/ 0 h 6400800"/>
              <a:gd name="connsiteX11" fmla="*/ 5528767 w 8869680"/>
              <a:gd name="connsiteY11" fmla="*/ 0 h 6400800"/>
              <a:gd name="connsiteX12" fmla="*/ 5853989 w 8869680"/>
              <a:gd name="connsiteY12" fmla="*/ 0 h 6400800"/>
              <a:gd name="connsiteX13" fmla="*/ 6179210 w 8869680"/>
              <a:gd name="connsiteY13" fmla="*/ 0 h 6400800"/>
              <a:gd name="connsiteX14" fmla="*/ 6770522 w 8869680"/>
              <a:gd name="connsiteY14" fmla="*/ 0 h 6400800"/>
              <a:gd name="connsiteX15" fmla="*/ 7539228 w 8869680"/>
              <a:gd name="connsiteY15" fmla="*/ 0 h 6400800"/>
              <a:gd name="connsiteX16" fmla="*/ 8307934 w 8869680"/>
              <a:gd name="connsiteY16" fmla="*/ 0 h 6400800"/>
              <a:gd name="connsiteX17" fmla="*/ 8869680 w 8869680"/>
              <a:gd name="connsiteY17" fmla="*/ 0 h 6400800"/>
              <a:gd name="connsiteX18" fmla="*/ 8869680 w 8869680"/>
              <a:gd name="connsiteY18" fmla="*/ 517883 h 6400800"/>
              <a:gd name="connsiteX19" fmla="*/ 8869680 w 8869680"/>
              <a:gd name="connsiteY19" fmla="*/ 1035766 h 6400800"/>
              <a:gd name="connsiteX20" fmla="*/ 8869680 w 8869680"/>
              <a:gd name="connsiteY20" fmla="*/ 1681665 h 6400800"/>
              <a:gd name="connsiteX21" fmla="*/ 8869680 w 8869680"/>
              <a:gd name="connsiteY21" fmla="*/ 2135540 h 6400800"/>
              <a:gd name="connsiteX22" fmla="*/ 8869680 w 8869680"/>
              <a:gd name="connsiteY22" fmla="*/ 2845447 h 6400800"/>
              <a:gd name="connsiteX23" fmla="*/ 8869680 w 8869680"/>
              <a:gd name="connsiteY23" fmla="*/ 3363329 h 6400800"/>
              <a:gd name="connsiteX24" fmla="*/ 8869680 w 8869680"/>
              <a:gd name="connsiteY24" fmla="*/ 3945220 h 6400800"/>
              <a:gd name="connsiteX25" fmla="*/ 8869680 w 8869680"/>
              <a:gd name="connsiteY25" fmla="*/ 4463103 h 6400800"/>
              <a:gd name="connsiteX26" fmla="*/ 8869680 w 8869680"/>
              <a:gd name="connsiteY26" fmla="*/ 5044994 h 6400800"/>
              <a:gd name="connsiteX27" fmla="*/ 8869680 w 8869680"/>
              <a:gd name="connsiteY27" fmla="*/ 5626885 h 6400800"/>
              <a:gd name="connsiteX28" fmla="*/ 8869680 w 8869680"/>
              <a:gd name="connsiteY28" fmla="*/ 6400800 h 6400800"/>
              <a:gd name="connsiteX29" fmla="*/ 8278368 w 8869680"/>
              <a:gd name="connsiteY29" fmla="*/ 6400800 h 6400800"/>
              <a:gd name="connsiteX30" fmla="*/ 7509662 w 8869680"/>
              <a:gd name="connsiteY30" fmla="*/ 6400800 h 6400800"/>
              <a:gd name="connsiteX31" fmla="*/ 7095744 w 8869680"/>
              <a:gd name="connsiteY31" fmla="*/ 6400800 h 6400800"/>
              <a:gd name="connsiteX32" fmla="*/ 6770522 w 8869680"/>
              <a:gd name="connsiteY32" fmla="*/ 6400800 h 6400800"/>
              <a:gd name="connsiteX33" fmla="*/ 6356604 w 8869680"/>
              <a:gd name="connsiteY33" fmla="*/ 6400800 h 6400800"/>
              <a:gd name="connsiteX34" fmla="*/ 5676595 w 8869680"/>
              <a:gd name="connsiteY34" fmla="*/ 6400800 h 6400800"/>
              <a:gd name="connsiteX35" fmla="*/ 5085283 w 8869680"/>
              <a:gd name="connsiteY35" fmla="*/ 6400800 h 6400800"/>
              <a:gd name="connsiteX36" fmla="*/ 4405274 w 8869680"/>
              <a:gd name="connsiteY36" fmla="*/ 6400800 h 6400800"/>
              <a:gd name="connsiteX37" fmla="*/ 3725266 w 8869680"/>
              <a:gd name="connsiteY37" fmla="*/ 6400800 h 6400800"/>
              <a:gd name="connsiteX38" fmla="*/ 3222650 w 8869680"/>
              <a:gd name="connsiteY38" fmla="*/ 6400800 h 6400800"/>
              <a:gd name="connsiteX39" fmla="*/ 2808732 w 8869680"/>
              <a:gd name="connsiteY39" fmla="*/ 6400800 h 6400800"/>
              <a:gd name="connsiteX40" fmla="*/ 2217420 w 8869680"/>
              <a:gd name="connsiteY40" fmla="*/ 6400800 h 6400800"/>
              <a:gd name="connsiteX41" fmla="*/ 1714805 w 8869680"/>
              <a:gd name="connsiteY41" fmla="*/ 6400800 h 6400800"/>
              <a:gd name="connsiteX42" fmla="*/ 1212190 w 8869680"/>
              <a:gd name="connsiteY42" fmla="*/ 6400800 h 6400800"/>
              <a:gd name="connsiteX43" fmla="*/ 532181 w 8869680"/>
              <a:gd name="connsiteY43" fmla="*/ 6400800 h 6400800"/>
              <a:gd name="connsiteX44" fmla="*/ 0 w 8869680"/>
              <a:gd name="connsiteY44" fmla="*/ 6400800 h 6400800"/>
              <a:gd name="connsiteX45" fmla="*/ 0 w 8869680"/>
              <a:gd name="connsiteY45" fmla="*/ 5818909 h 6400800"/>
              <a:gd name="connsiteX46" fmla="*/ 0 w 8869680"/>
              <a:gd name="connsiteY46" fmla="*/ 5237018 h 6400800"/>
              <a:gd name="connsiteX47" fmla="*/ 0 w 8869680"/>
              <a:gd name="connsiteY47" fmla="*/ 4655127 h 6400800"/>
              <a:gd name="connsiteX48" fmla="*/ 0 w 8869680"/>
              <a:gd name="connsiteY48" fmla="*/ 3945220 h 6400800"/>
              <a:gd name="connsiteX49" fmla="*/ 0 w 8869680"/>
              <a:gd name="connsiteY49" fmla="*/ 3555353 h 6400800"/>
              <a:gd name="connsiteX50" fmla="*/ 0 w 8869680"/>
              <a:gd name="connsiteY50" fmla="*/ 2845447 h 6400800"/>
              <a:gd name="connsiteX51" fmla="*/ 0 w 8869680"/>
              <a:gd name="connsiteY51" fmla="*/ 2135540 h 6400800"/>
              <a:gd name="connsiteX52" fmla="*/ 0 w 8869680"/>
              <a:gd name="connsiteY52" fmla="*/ 1681665 h 6400800"/>
              <a:gd name="connsiteX53" fmla="*/ 0 w 8869680"/>
              <a:gd name="connsiteY53" fmla="*/ 1035766 h 6400800"/>
              <a:gd name="connsiteX54" fmla="*/ 0 w 8869680"/>
              <a:gd name="connsiteY54" fmla="*/ 645899 h 6400800"/>
              <a:gd name="connsiteX55" fmla="*/ 0 w 8869680"/>
              <a:gd name="connsiteY55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69680" h="6400800" fill="none" extrusionOk="0">
                <a:moveTo>
                  <a:pt x="0" y="0"/>
                </a:moveTo>
                <a:cubicBezTo>
                  <a:pt x="288827" y="-69880"/>
                  <a:pt x="528602" y="38385"/>
                  <a:pt x="768706" y="0"/>
                </a:cubicBezTo>
                <a:cubicBezTo>
                  <a:pt x="1008810" y="-38385"/>
                  <a:pt x="1239918" y="11555"/>
                  <a:pt x="1360018" y="0"/>
                </a:cubicBezTo>
                <a:cubicBezTo>
                  <a:pt x="1480118" y="-11555"/>
                  <a:pt x="1584954" y="24182"/>
                  <a:pt x="1685239" y="0"/>
                </a:cubicBezTo>
                <a:cubicBezTo>
                  <a:pt x="1785524" y="-24182"/>
                  <a:pt x="2028344" y="17268"/>
                  <a:pt x="2276551" y="0"/>
                </a:cubicBezTo>
                <a:cubicBezTo>
                  <a:pt x="2524758" y="-17268"/>
                  <a:pt x="2666064" y="8511"/>
                  <a:pt x="2867863" y="0"/>
                </a:cubicBezTo>
                <a:cubicBezTo>
                  <a:pt x="3069662" y="-8511"/>
                  <a:pt x="3073499" y="16990"/>
                  <a:pt x="3193085" y="0"/>
                </a:cubicBezTo>
                <a:cubicBezTo>
                  <a:pt x="3312671" y="-16990"/>
                  <a:pt x="3624206" y="51702"/>
                  <a:pt x="3873094" y="0"/>
                </a:cubicBezTo>
                <a:cubicBezTo>
                  <a:pt x="4121982" y="-51702"/>
                  <a:pt x="4089067" y="35975"/>
                  <a:pt x="4287012" y="0"/>
                </a:cubicBezTo>
                <a:cubicBezTo>
                  <a:pt x="4484957" y="-35975"/>
                  <a:pt x="4517695" y="42550"/>
                  <a:pt x="4700930" y="0"/>
                </a:cubicBezTo>
                <a:cubicBezTo>
                  <a:pt x="4884165" y="-42550"/>
                  <a:pt x="4980887" y="16463"/>
                  <a:pt x="5203546" y="0"/>
                </a:cubicBezTo>
                <a:cubicBezTo>
                  <a:pt x="5426205" y="-16463"/>
                  <a:pt x="5404812" y="6955"/>
                  <a:pt x="5528767" y="0"/>
                </a:cubicBezTo>
                <a:cubicBezTo>
                  <a:pt x="5652722" y="-6955"/>
                  <a:pt x="5718306" y="8090"/>
                  <a:pt x="5853989" y="0"/>
                </a:cubicBezTo>
                <a:cubicBezTo>
                  <a:pt x="5989672" y="-8090"/>
                  <a:pt x="6019770" y="19817"/>
                  <a:pt x="6179210" y="0"/>
                </a:cubicBezTo>
                <a:cubicBezTo>
                  <a:pt x="6338650" y="-19817"/>
                  <a:pt x="6556560" y="36660"/>
                  <a:pt x="6770522" y="0"/>
                </a:cubicBezTo>
                <a:cubicBezTo>
                  <a:pt x="6984484" y="-36660"/>
                  <a:pt x="7305557" y="80476"/>
                  <a:pt x="7539228" y="0"/>
                </a:cubicBezTo>
                <a:cubicBezTo>
                  <a:pt x="7772899" y="-80476"/>
                  <a:pt x="7936727" y="88307"/>
                  <a:pt x="8307934" y="0"/>
                </a:cubicBezTo>
                <a:cubicBezTo>
                  <a:pt x="8679141" y="-88307"/>
                  <a:pt x="8701544" y="57610"/>
                  <a:pt x="8869680" y="0"/>
                </a:cubicBezTo>
                <a:cubicBezTo>
                  <a:pt x="8894625" y="211502"/>
                  <a:pt x="8818823" y="356763"/>
                  <a:pt x="8869680" y="517883"/>
                </a:cubicBezTo>
                <a:cubicBezTo>
                  <a:pt x="8920537" y="679003"/>
                  <a:pt x="8867175" y="865914"/>
                  <a:pt x="8869680" y="1035766"/>
                </a:cubicBezTo>
                <a:cubicBezTo>
                  <a:pt x="8872185" y="1205618"/>
                  <a:pt x="8838478" y="1545932"/>
                  <a:pt x="8869680" y="1681665"/>
                </a:cubicBezTo>
                <a:cubicBezTo>
                  <a:pt x="8900882" y="1817398"/>
                  <a:pt x="8840693" y="1998308"/>
                  <a:pt x="8869680" y="2135540"/>
                </a:cubicBezTo>
                <a:cubicBezTo>
                  <a:pt x="8898667" y="2272773"/>
                  <a:pt x="8836323" y="2639681"/>
                  <a:pt x="8869680" y="2845447"/>
                </a:cubicBezTo>
                <a:cubicBezTo>
                  <a:pt x="8903037" y="3051213"/>
                  <a:pt x="8857013" y="3227500"/>
                  <a:pt x="8869680" y="3363329"/>
                </a:cubicBezTo>
                <a:cubicBezTo>
                  <a:pt x="8882347" y="3499158"/>
                  <a:pt x="8824441" y="3822205"/>
                  <a:pt x="8869680" y="3945220"/>
                </a:cubicBezTo>
                <a:cubicBezTo>
                  <a:pt x="8914919" y="4068235"/>
                  <a:pt x="8855609" y="4216424"/>
                  <a:pt x="8869680" y="4463103"/>
                </a:cubicBezTo>
                <a:cubicBezTo>
                  <a:pt x="8883751" y="4709782"/>
                  <a:pt x="8829642" y="4774228"/>
                  <a:pt x="8869680" y="5044994"/>
                </a:cubicBezTo>
                <a:cubicBezTo>
                  <a:pt x="8909718" y="5315760"/>
                  <a:pt x="8839533" y="5510033"/>
                  <a:pt x="8869680" y="5626885"/>
                </a:cubicBezTo>
                <a:cubicBezTo>
                  <a:pt x="8899827" y="5743737"/>
                  <a:pt x="8819033" y="6080577"/>
                  <a:pt x="8869680" y="6400800"/>
                </a:cubicBezTo>
                <a:cubicBezTo>
                  <a:pt x="8711911" y="6453394"/>
                  <a:pt x="8487289" y="6334997"/>
                  <a:pt x="8278368" y="6400800"/>
                </a:cubicBezTo>
                <a:cubicBezTo>
                  <a:pt x="8069447" y="6466603"/>
                  <a:pt x="7665527" y="6342209"/>
                  <a:pt x="7509662" y="6400800"/>
                </a:cubicBezTo>
                <a:cubicBezTo>
                  <a:pt x="7353797" y="6459391"/>
                  <a:pt x="7294992" y="6361247"/>
                  <a:pt x="7095744" y="6400800"/>
                </a:cubicBezTo>
                <a:cubicBezTo>
                  <a:pt x="6896496" y="6440353"/>
                  <a:pt x="6875569" y="6400565"/>
                  <a:pt x="6770522" y="6400800"/>
                </a:cubicBezTo>
                <a:cubicBezTo>
                  <a:pt x="6665475" y="6401035"/>
                  <a:pt x="6532017" y="6378765"/>
                  <a:pt x="6356604" y="6400800"/>
                </a:cubicBezTo>
                <a:cubicBezTo>
                  <a:pt x="6181191" y="6422835"/>
                  <a:pt x="5993382" y="6365375"/>
                  <a:pt x="5676595" y="6400800"/>
                </a:cubicBezTo>
                <a:cubicBezTo>
                  <a:pt x="5359808" y="6436225"/>
                  <a:pt x="5361387" y="6363297"/>
                  <a:pt x="5085283" y="6400800"/>
                </a:cubicBezTo>
                <a:cubicBezTo>
                  <a:pt x="4809179" y="6438303"/>
                  <a:pt x="4583840" y="6396760"/>
                  <a:pt x="4405274" y="6400800"/>
                </a:cubicBezTo>
                <a:cubicBezTo>
                  <a:pt x="4226708" y="6404840"/>
                  <a:pt x="3878317" y="6376258"/>
                  <a:pt x="3725266" y="6400800"/>
                </a:cubicBezTo>
                <a:cubicBezTo>
                  <a:pt x="3572215" y="6425342"/>
                  <a:pt x="3363355" y="6372585"/>
                  <a:pt x="3222650" y="6400800"/>
                </a:cubicBezTo>
                <a:cubicBezTo>
                  <a:pt x="3081945" y="6429015"/>
                  <a:pt x="2895059" y="6377488"/>
                  <a:pt x="2808732" y="6400800"/>
                </a:cubicBezTo>
                <a:cubicBezTo>
                  <a:pt x="2722405" y="6424112"/>
                  <a:pt x="2344876" y="6384879"/>
                  <a:pt x="2217420" y="6400800"/>
                </a:cubicBezTo>
                <a:cubicBezTo>
                  <a:pt x="2089964" y="6416721"/>
                  <a:pt x="1846831" y="6343472"/>
                  <a:pt x="1714805" y="6400800"/>
                </a:cubicBezTo>
                <a:cubicBezTo>
                  <a:pt x="1582780" y="6458128"/>
                  <a:pt x="1392551" y="6378967"/>
                  <a:pt x="1212190" y="6400800"/>
                </a:cubicBezTo>
                <a:cubicBezTo>
                  <a:pt x="1031829" y="6422633"/>
                  <a:pt x="735562" y="6352498"/>
                  <a:pt x="532181" y="6400800"/>
                </a:cubicBezTo>
                <a:cubicBezTo>
                  <a:pt x="328800" y="6449102"/>
                  <a:pt x="188370" y="6378859"/>
                  <a:pt x="0" y="6400800"/>
                </a:cubicBezTo>
                <a:cubicBezTo>
                  <a:pt x="-32502" y="6180146"/>
                  <a:pt x="13444" y="5982965"/>
                  <a:pt x="0" y="5818909"/>
                </a:cubicBezTo>
                <a:cubicBezTo>
                  <a:pt x="-13444" y="5654853"/>
                  <a:pt x="68880" y="5391417"/>
                  <a:pt x="0" y="5237018"/>
                </a:cubicBezTo>
                <a:cubicBezTo>
                  <a:pt x="-68880" y="5082619"/>
                  <a:pt x="45860" y="4925981"/>
                  <a:pt x="0" y="4655127"/>
                </a:cubicBezTo>
                <a:cubicBezTo>
                  <a:pt x="-45860" y="4384273"/>
                  <a:pt x="75000" y="4093055"/>
                  <a:pt x="0" y="3945220"/>
                </a:cubicBezTo>
                <a:cubicBezTo>
                  <a:pt x="-75000" y="3797385"/>
                  <a:pt x="9708" y="3638773"/>
                  <a:pt x="0" y="3555353"/>
                </a:cubicBezTo>
                <a:cubicBezTo>
                  <a:pt x="-9708" y="3471933"/>
                  <a:pt x="25678" y="3130226"/>
                  <a:pt x="0" y="2845447"/>
                </a:cubicBezTo>
                <a:cubicBezTo>
                  <a:pt x="-25678" y="2560668"/>
                  <a:pt x="48768" y="2362434"/>
                  <a:pt x="0" y="2135540"/>
                </a:cubicBezTo>
                <a:cubicBezTo>
                  <a:pt x="-48768" y="1908646"/>
                  <a:pt x="15474" y="1832937"/>
                  <a:pt x="0" y="1681665"/>
                </a:cubicBezTo>
                <a:cubicBezTo>
                  <a:pt x="-15474" y="1530394"/>
                  <a:pt x="75948" y="1229862"/>
                  <a:pt x="0" y="1035766"/>
                </a:cubicBezTo>
                <a:cubicBezTo>
                  <a:pt x="-75948" y="841670"/>
                  <a:pt x="23899" y="767342"/>
                  <a:pt x="0" y="645899"/>
                </a:cubicBezTo>
                <a:cubicBezTo>
                  <a:pt x="-23899" y="524456"/>
                  <a:pt x="19766" y="192112"/>
                  <a:pt x="0" y="0"/>
                </a:cubicBezTo>
                <a:close/>
              </a:path>
              <a:path w="8869680" h="6400800" stroke="0" extrusionOk="0">
                <a:moveTo>
                  <a:pt x="0" y="0"/>
                </a:moveTo>
                <a:cubicBezTo>
                  <a:pt x="132985" y="-25826"/>
                  <a:pt x="353126" y="31964"/>
                  <a:pt x="591312" y="0"/>
                </a:cubicBezTo>
                <a:cubicBezTo>
                  <a:pt x="829498" y="-31964"/>
                  <a:pt x="763405" y="35570"/>
                  <a:pt x="916534" y="0"/>
                </a:cubicBezTo>
                <a:cubicBezTo>
                  <a:pt x="1069663" y="-35570"/>
                  <a:pt x="1271343" y="47641"/>
                  <a:pt x="1507846" y="0"/>
                </a:cubicBezTo>
                <a:cubicBezTo>
                  <a:pt x="1744349" y="-47641"/>
                  <a:pt x="1811780" y="23746"/>
                  <a:pt x="2010461" y="0"/>
                </a:cubicBezTo>
                <a:cubicBezTo>
                  <a:pt x="2209142" y="-23746"/>
                  <a:pt x="2573734" y="72101"/>
                  <a:pt x="2779166" y="0"/>
                </a:cubicBezTo>
                <a:cubicBezTo>
                  <a:pt x="2984598" y="-72101"/>
                  <a:pt x="3173553" y="37897"/>
                  <a:pt x="3370478" y="0"/>
                </a:cubicBezTo>
                <a:cubicBezTo>
                  <a:pt x="3567403" y="-37897"/>
                  <a:pt x="3729851" y="50301"/>
                  <a:pt x="4050487" y="0"/>
                </a:cubicBezTo>
                <a:cubicBezTo>
                  <a:pt x="4371123" y="-50301"/>
                  <a:pt x="4418326" y="3287"/>
                  <a:pt x="4730496" y="0"/>
                </a:cubicBezTo>
                <a:cubicBezTo>
                  <a:pt x="5042666" y="-3287"/>
                  <a:pt x="5048033" y="7838"/>
                  <a:pt x="5321808" y="0"/>
                </a:cubicBezTo>
                <a:cubicBezTo>
                  <a:pt x="5595583" y="-7838"/>
                  <a:pt x="5804862" y="80539"/>
                  <a:pt x="6001817" y="0"/>
                </a:cubicBezTo>
                <a:cubicBezTo>
                  <a:pt x="6198772" y="-80539"/>
                  <a:pt x="6300159" y="37196"/>
                  <a:pt x="6593129" y="0"/>
                </a:cubicBezTo>
                <a:cubicBezTo>
                  <a:pt x="6886099" y="-37196"/>
                  <a:pt x="6896905" y="27355"/>
                  <a:pt x="7095744" y="0"/>
                </a:cubicBezTo>
                <a:cubicBezTo>
                  <a:pt x="7294584" y="-27355"/>
                  <a:pt x="7406310" y="41137"/>
                  <a:pt x="7509662" y="0"/>
                </a:cubicBezTo>
                <a:cubicBezTo>
                  <a:pt x="7613014" y="-41137"/>
                  <a:pt x="7706687" y="1867"/>
                  <a:pt x="7834884" y="0"/>
                </a:cubicBezTo>
                <a:cubicBezTo>
                  <a:pt x="7963081" y="-1867"/>
                  <a:pt x="8447422" y="48882"/>
                  <a:pt x="8869680" y="0"/>
                </a:cubicBezTo>
                <a:cubicBezTo>
                  <a:pt x="8900760" y="198877"/>
                  <a:pt x="8864169" y="304423"/>
                  <a:pt x="8869680" y="581891"/>
                </a:cubicBezTo>
                <a:cubicBezTo>
                  <a:pt x="8875191" y="859359"/>
                  <a:pt x="8853249" y="846019"/>
                  <a:pt x="8869680" y="971758"/>
                </a:cubicBezTo>
                <a:cubicBezTo>
                  <a:pt x="8886111" y="1097497"/>
                  <a:pt x="8791313" y="1493036"/>
                  <a:pt x="8869680" y="1681665"/>
                </a:cubicBezTo>
                <a:cubicBezTo>
                  <a:pt x="8948047" y="1870294"/>
                  <a:pt x="8839951" y="2086679"/>
                  <a:pt x="8869680" y="2263556"/>
                </a:cubicBezTo>
                <a:cubicBezTo>
                  <a:pt x="8899409" y="2440433"/>
                  <a:pt x="8835422" y="2594200"/>
                  <a:pt x="8869680" y="2781439"/>
                </a:cubicBezTo>
                <a:cubicBezTo>
                  <a:pt x="8903938" y="2968678"/>
                  <a:pt x="8834011" y="3203004"/>
                  <a:pt x="8869680" y="3363329"/>
                </a:cubicBezTo>
                <a:cubicBezTo>
                  <a:pt x="8905349" y="3523654"/>
                  <a:pt x="8840494" y="3734324"/>
                  <a:pt x="8869680" y="4073236"/>
                </a:cubicBezTo>
                <a:cubicBezTo>
                  <a:pt x="8898866" y="4412148"/>
                  <a:pt x="8857379" y="4569039"/>
                  <a:pt x="8869680" y="4783143"/>
                </a:cubicBezTo>
                <a:cubicBezTo>
                  <a:pt x="8881981" y="4997247"/>
                  <a:pt x="8848525" y="5008343"/>
                  <a:pt x="8869680" y="5173010"/>
                </a:cubicBezTo>
                <a:cubicBezTo>
                  <a:pt x="8890835" y="5337677"/>
                  <a:pt x="8839186" y="5537300"/>
                  <a:pt x="8869680" y="5754901"/>
                </a:cubicBezTo>
                <a:cubicBezTo>
                  <a:pt x="8900174" y="5972502"/>
                  <a:pt x="8811818" y="6178384"/>
                  <a:pt x="8869680" y="6400800"/>
                </a:cubicBezTo>
                <a:cubicBezTo>
                  <a:pt x="8710631" y="6419239"/>
                  <a:pt x="8476120" y="6366383"/>
                  <a:pt x="8367065" y="6400800"/>
                </a:cubicBezTo>
                <a:cubicBezTo>
                  <a:pt x="8258011" y="6435217"/>
                  <a:pt x="7890846" y="6400759"/>
                  <a:pt x="7687056" y="6400800"/>
                </a:cubicBezTo>
                <a:cubicBezTo>
                  <a:pt x="7483266" y="6400841"/>
                  <a:pt x="7382111" y="6362403"/>
                  <a:pt x="7095744" y="6400800"/>
                </a:cubicBezTo>
                <a:cubicBezTo>
                  <a:pt x="6809377" y="6439197"/>
                  <a:pt x="6768897" y="6384630"/>
                  <a:pt x="6681826" y="6400800"/>
                </a:cubicBezTo>
                <a:cubicBezTo>
                  <a:pt x="6594755" y="6416970"/>
                  <a:pt x="6268809" y="6348432"/>
                  <a:pt x="6001817" y="6400800"/>
                </a:cubicBezTo>
                <a:cubicBezTo>
                  <a:pt x="5734825" y="6453168"/>
                  <a:pt x="5633676" y="6373912"/>
                  <a:pt x="5499202" y="6400800"/>
                </a:cubicBezTo>
                <a:cubicBezTo>
                  <a:pt x="5364728" y="6427688"/>
                  <a:pt x="5107970" y="6331155"/>
                  <a:pt x="4907890" y="6400800"/>
                </a:cubicBezTo>
                <a:cubicBezTo>
                  <a:pt x="4707810" y="6470445"/>
                  <a:pt x="4587743" y="6378553"/>
                  <a:pt x="4493971" y="6400800"/>
                </a:cubicBezTo>
                <a:cubicBezTo>
                  <a:pt x="4400199" y="6423047"/>
                  <a:pt x="4311424" y="6386602"/>
                  <a:pt x="4168750" y="6400800"/>
                </a:cubicBezTo>
                <a:cubicBezTo>
                  <a:pt x="4026076" y="6414998"/>
                  <a:pt x="3700085" y="6379784"/>
                  <a:pt x="3577438" y="6400800"/>
                </a:cubicBezTo>
                <a:cubicBezTo>
                  <a:pt x="3454791" y="6421816"/>
                  <a:pt x="3263166" y="6367898"/>
                  <a:pt x="3074822" y="6400800"/>
                </a:cubicBezTo>
                <a:cubicBezTo>
                  <a:pt x="2886478" y="6433702"/>
                  <a:pt x="2778280" y="6389070"/>
                  <a:pt x="2660904" y="6400800"/>
                </a:cubicBezTo>
                <a:cubicBezTo>
                  <a:pt x="2543528" y="6412530"/>
                  <a:pt x="2079206" y="6386898"/>
                  <a:pt x="1892198" y="6400800"/>
                </a:cubicBezTo>
                <a:cubicBezTo>
                  <a:pt x="1705190" y="6414702"/>
                  <a:pt x="1324187" y="6386916"/>
                  <a:pt x="1123493" y="6400800"/>
                </a:cubicBezTo>
                <a:cubicBezTo>
                  <a:pt x="922800" y="6414684"/>
                  <a:pt x="798939" y="6369654"/>
                  <a:pt x="620878" y="6400800"/>
                </a:cubicBezTo>
                <a:cubicBezTo>
                  <a:pt x="442818" y="6431946"/>
                  <a:pt x="214878" y="6349811"/>
                  <a:pt x="0" y="6400800"/>
                </a:cubicBezTo>
                <a:cubicBezTo>
                  <a:pt x="-21553" y="6215793"/>
                  <a:pt x="51258" y="6017975"/>
                  <a:pt x="0" y="5690893"/>
                </a:cubicBezTo>
                <a:cubicBezTo>
                  <a:pt x="-51258" y="5363811"/>
                  <a:pt x="8135" y="5240588"/>
                  <a:pt x="0" y="5044994"/>
                </a:cubicBezTo>
                <a:cubicBezTo>
                  <a:pt x="-8135" y="4849400"/>
                  <a:pt x="49338" y="4679584"/>
                  <a:pt x="0" y="4399095"/>
                </a:cubicBezTo>
                <a:cubicBezTo>
                  <a:pt x="-49338" y="4118606"/>
                  <a:pt x="15191" y="3897444"/>
                  <a:pt x="0" y="3753196"/>
                </a:cubicBezTo>
                <a:cubicBezTo>
                  <a:pt x="-15191" y="3608948"/>
                  <a:pt x="17986" y="3393689"/>
                  <a:pt x="0" y="3299321"/>
                </a:cubicBezTo>
                <a:cubicBezTo>
                  <a:pt x="-17986" y="3204954"/>
                  <a:pt x="54138" y="2954617"/>
                  <a:pt x="0" y="2653423"/>
                </a:cubicBezTo>
                <a:cubicBezTo>
                  <a:pt x="-54138" y="2352229"/>
                  <a:pt x="38196" y="2258210"/>
                  <a:pt x="0" y="2135540"/>
                </a:cubicBezTo>
                <a:cubicBezTo>
                  <a:pt x="-38196" y="2012870"/>
                  <a:pt x="59261" y="1747873"/>
                  <a:pt x="0" y="1553649"/>
                </a:cubicBezTo>
                <a:cubicBezTo>
                  <a:pt x="-59261" y="1359425"/>
                  <a:pt x="41160" y="1245724"/>
                  <a:pt x="0" y="1035766"/>
                </a:cubicBezTo>
                <a:cubicBezTo>
                  <a:pt x="-41160" y="825808"/>
                  <a:pt x="49116" y="2790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783998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3091-EB32-47EF-BD1E-9DD461D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931" y="6080657"/>
            <a:ext cx="528140" cy="402480"/>
          </a:xfrm>
          <a:prstGeom prst="rect">
            <a:avLst/>
          </a:prstGeom>
        </p:spPr>
        <p:txBody>
          <a:bodyPr/>
          <a:lstStyle>
            <a:lvl1pPr algn="ctr" rtl="1">
              <a:defRPr sz="1800" b="1">
                <a:solidFill>
                  <a:schemeClr val="bg1"/>
                </a:solidFill>
                <a:cs typeface="+mj-cs"/>
              </a:defRPr>
            </a:lvl1pPr>
          </a:lstStyle>
          <a:p>
            <a:fld id="{34A22562-8F1E-4300-89F7-BD1445A93D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E52DA-7685-4ABC-8A22-618AAD58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59501" cy="873366"/>
          </a:xfrm>
          <a:prstGeom prst="rect">
            <a:avLst/>
          </a:prstGeom>
        </p:spPr>
        <p:txBody>
          <a:bodyPr/>
          <a:lstStyle>
            <a:lvl1pPr algn="r" rtl="1">
              <a:lnSpc>
                <a:spcPct val="15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235A5-266C-4E99-8B7A-E4D891A3C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3438" y="1400174"/>
            <a:ext cx="8275637" cy="4896453"/>
          </a:xfrm>
          <a:prstGeom prst="rect">
            <a:avLst/>
          </a:prstGeom>
        </p:spPr>
        <p:txBody>
          <a:bodyPr/>
          <a:lstStyle>
            <a:lvl1pPr marL="228600" indent="-228600" algn="just" rtl="1">
              <a:buFont typeface="Courier New" panose="02070309020205020404" pitchFamily="49" charset="0"/>
              <a:buChar char="o"/>
              <a:defRPr/>
            </a:lvl1pPr>
            <a:lvl2pPr marL="685800" indent="-228600" algn="just" rtl="1">
              <a:buFont typeface="Courier New" panose="02070309020205020404" pitchFamily="49" charset="0"/>
              <a:buChar char="o"/>
              <a:defRPr/>
            </a:lvl2pPr>
            <a:lvl3pPr marL="1143000" indent="-228600" algn="just" rtl="1">
              <a:buFont typeface="Courier New" panose="02070309020205020404" pitchFamily="49" charset="0"/>
              <a:buChar char="o"/>
              <a:defRPr/>
            </a:lvl3pPr>
            <a:lvl4pPr marL="1600200" indent="-228600" algn="just" rtl="1">
              <a:buFont typeface="Courier New" panose="02070309020205020404" pitchFamily="49" charset="0"/>
              <a:buChar char="o"/>
              <a:defRPr/>
            </a:lvl4pPr>
            <a:lvl5pPr marL="2057400" indent="-228600" algn="just" rtl="1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89DC-1B78-4AF6-8B17-F059A056F6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32153E-8861-6296-0BE6-B8F083FC87B6}"/>
              </a:ext>
            </a:extLst>
          </p:cNvPr>
          <p:cNvGrpSpPr/>
          <p:nvPr userDrawn="1"/>
        </p:nvGrpSpPr>
        <p:grpSpPr>
          <a:xfrm>
            <a:off x="9772080" y="208468"/>
            <a:ext cx="2103120" cy="822960"/>
            <a:chOff x="9772080" y="208468"/>
            <a:chExt cx="2103120" cy="822960"/>
          </a:xfrm>
          <a:solidFill>
            <a:schemeClr val="accent2"/>
          </a:solidFill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56E77A5-053B-91E3-3CAA-48A2913049FC}"/>
                </a:ext>
              </a:extLst>
            </p:cNvPr>
            <p:cNvSpPr/>
            <p:nvPr/>
          </p:nvSpPr>
          <p:spPr>
            <a:xfrm>
              <a:off x="9772080" y="208468"/>
              <a:ext cx="2103120" cy="822960"/>
            </a:xfrm>
            <a:prstGeom prst="roundRect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253985-DC15-3085-2653-2A6408670791}"/>
                </a:ext>
              </a:extLst>
            </p:cNvPr>
            <p:cNvSpPr txBox="1"/>
            <p:nvPr/>
          </p:nvSpPr>
          <p:spPr>
            <a:xfrm>
              <a:off x="10457192" y="419893"/>
              <a:ext cx="732893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مقدمه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805261-7057-2306-41BF-565154BBA51E}"/>
              </a:ext>
            </a:extLst>
          </p:cNvPr>
          <p:cNvGrpSpPr/>
          <p:nvPr userDrawn="1"/>
        </p:nvGrpSpPr>
        <p:grpSpPr>
          <a:xfrm>
            <a:off x="9772080" y="1123745"/>
            <a:ext cx="2103120" cy="822960"/>
            <a:chOff x="9772080" y="1123745"/>
            <a:chExt cx="2103120" cy="8229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2D226E-9A74-3A1C-44A3-EF6A3CFFD0CC}"/>
                </a:ext>
              </a:extLst>
            </p:cNvPr>
            <p:cNvSpPr/>
            <p:nvPr/>
          </p:nvSpPr>
          <p:spPr>
            <a:xfrm>
              <a:off x="9772080" y="1123745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j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CB84B4-884E-458D-2C18-BCE1A0E317B1}"/>
                </a:ext>
              </a:extLst>
            </p:cNvPr>
            <p:cNvSpPr txBox="1"/>
            <p:nvPr/>
          </p:nvSpPr>
          <p:spPr>
            <a:xfrm>
              <a:off x="9920988" y="1335170"/>
              <a:ext cx="1805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پیشینه پژوهش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DFCCE3-58A5-680E-08A1-227EE3A8DAE6}"/>
              </a:ext>
            </a:extLst>
          </p:cNvPr>
          <p:cNvGrpSpPr/>
          <p:nvPr userDrawn="1"/>
        </p:nvGrpSpPr>
        <p:grpSpPr>
          <a:xfrm>
            <a:off x="9772080" y="2039022"/>
            <a:ext cx="2103120" cy="822960"/>
            <a:chOff x="9772080" y="2039022"/>
            <a:chExt cx="2103120" cy="82296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84FEA3-9DE6-366D-092C-C30CC37229F8}"/>
                </a:ext>
              </a:extLst>
            </p:cNvPr>
            <p:cNvSpPr/>
            <p:nvPr/>
          </p:nvSpPr>
          <p:spPr>
            <a:xfrm>
              <a:off x="9772080" y="2039022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46680-77C5-1912-53B9-56E9A69D2939}"/>
                </a:ext>
              </a:extLst>
            </p:cNvPr>
            <p:cNvSpPr txBox="1"/>
            <p:nvPr/>
          </p:nvSpPr>
          <p:spPr>
            <a:xfrm>
              <a:off x="10089302" y="2250447"/>
              <a:ext cx="146867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مدل پیشنهادی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5997B-F263-5A0A-3D60-24317057DE80}"/>
              </a:ext>
            </a:extLst>
          </p:cNvPr>
          <p:cNvGrpSpPr/>
          <p:nvPr userDrawn="1"/>
        </p:nvGrpSpPr>
        <p:grpSpPr>
          <a:xfrm>
            <a:off x="9772080" y="2954299"/>
            <a:ext cx="2103120" cy="822960"/>
            <a:chOff x="9772080" y="2954299"/>
            <a:chExt cx="2103120" cy="8229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180317-9245-E3DA-642A-80AC0475A5CA}"/>
                </a:ext>
              </a:extLst>
            </p:cNvPr>
            <p:cNvSpPr/>
            <p:nvPr/>
          </p:nvSpPr>
          <p:spPr>
            <a:xfrm>
              <a:off x="9772080" y="2954299"/>
              <a:ext cx="210312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D6E40-0835-1E0E-8F25-AA2367577265}"/>
                </a:ext>
              </a:extLst>
            </p:cNvPr>
            <p:cNvSpPr txBox="1"/>
            <p:nvPr/>
          </p:nvSpPr>
          <p:spPr>
            <a:xfrm>
              <a:off x="10508489" y="3165724"/>
              <a:ext cx="63030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نتایج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FDAD9A-BE46-B045-EDED-9ADE99F1D506}"/>
              </a:ext>
            </a:extLst>
          </p:cNvPr>
          <p:cNvGrpSpPr/>
          <p:nvPr userDrawn="1"/>
        </p:nvGrpSpPr>
        <p:grpSpPr>
          <a:xfrm>
            <a:off x="9772080" y="3869576"/>
            <a:ext cx="2103120" cy="822960"/>
            <a:chOff x="9772080" y="3869576"/>
            <a:chExt cx="2103120" cy="822960"/>
          </a:xfrm>
          <a:solidFill>
            <a:schemeClr val="accent2"/>
          </a:solidFill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2D6DD26-65B4-1FA8-FFC0-79831D4F5F0F}"/>
                </a:ext>
              </a:extLst>
            </p:cNvPr>
            <p:cNvSpPr/>
            <p:nvPr/>
          </p:nvSpPr>
          <p:spPr>
            <a:xfrm>
              <a:off x="9772080" y="3869576"/>
              <a:ext cx="2103120" cy="822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0AB9A-6678-5F2B-BD13-2314BE99A6AE}"/>
                </a:ext>
              </a:extLst>
            </p:cNvPr>
            <p:cNvSpPr txBox="1"/>
            <p:nvPr/>
          </p:nvSpPr>
          <p:spPr>
            <a:xfrm>
              <a:off x="10249604" y="4081001"/>
              <a:ext cx="1148071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نتیجه‌گیری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704D0B-CE7B-BAD9-47C1-49737A5980A1}"/>
              </a:ext>
            </a:extLst>
          </p:cNvPr>
          <p:cNvGrpSpPr/>
          <p:nvPr userDrawn="1"/>
        </p:nvGrpSpPr>
        <p:grpSpPr>
          <a:xfrm>
            <a:off x="9772080" y="4784853"/>
            <a:ext cx="2103120" cy="822960"/>
            <a:chOff x="9772080" y="4784853"/>
            <a:chExt cx="2103120" cy="822960"/>
          </a:xfrm>
          <a:solidFill>
            <a:schemeClr val="accent1"/>
          </a:solidFill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EA2F19-9292-6E7D-2CD4-C7276C137FEB}"/>
                </a:ext>
              </a:extLst>
            </p:cNvPr>
            <p:cNvSpPr/>
            <p:nvPr/>
          </p:nvSpPr>
          <p:spPr>
            <a:xfrm>
              <a:off x="9772080" y="4784853"/>
              <a:ext cx="2103120" cy="8229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j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F5DA1-D91B-03AA-B722-4E2956BD9A40}"/>
                </a:ext>
              </a:extLst>
            </p:cNvPr>
            <p:cNvSpPr txBox="1"/>
            <p:nvPr/>
          </p:nvSpPr>
          <p:spPr>
            <a:xfrm>
              <a:off x="10280061" y="4996278"/>
              <a:ext cx="1087157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 rtl="1"/>
              <a:r>
                <a:rPr lang="fa-IR" sz="2000" b="1" dirty="0">
                  <a:solidFill>
                    <a:schemeClr val="bg1"/>
                  </a:solidFill>
                  <a:latin typeface="IRANSans(FaNum)" panose="02040503050201020203" pitchFamily="18" charset="-78"/>
                  <a:cs typeface="+mj-cs"/>
                </a:rPr>
                <a:t>پیشنهادات</a:t>
              </a:r>
              <a:endParaRPr lang="en-US" sz="2000" b="1" dirty="0">
                <a:solidFill>
                  <a:schemeClr val="bg1"/>
                </a:solidFill>
                <a:latin typeface="IRANSans(FaNum)" panose="02040503050201020203" pitchFamily="18" charset="-78"/>
                <a:cs typeface="+mj-cs"/>
              </a:endParaRPr>
            </a:p>
          </p:txBody>
        </p:sp>
      </p:grpSp>
      <p:sp>
        <p:nvSpPr>
          <p:cNvPr id="26" name="Arrow: Striped Right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19DF623-0E53-F286-55F3-FBB00E350CD2}"/>
              </a:ext>
            </a:extLst>
          </p:cNvPr>
          <p:cNvSpPr/>
          <p:nvPr userDrawn="1"/>
        </p:nvSpPr>
        <p:spPr>
          <a:xfrm>
            <a:off x="11314205" y="5934395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Striped Right 2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1EC1E94-2F2D-D593-2F1B-16E895B9C82E}"/>
              </a:ext>
            </a:extLst>
          </p:cNvPr>
          <p:cNvSpPr/>
          <p:nvPr userDrawn="1"/>
        </p:nvSpPr>
        <p:spPr>
          <a:xfrm flipH="1">
            <a:off x="9801413" y="5925713"/>
            <a:ext cx="644385" cy="6458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5143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2326-0FD0-40D4-97C5-0A2D25347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0629"/>
            <a:ext cx="8772331" cy="867748"/>
          </a:xfrm>
          <a:prstGeom prst="rect">
            <a:avLst/>
          </a:prstGeom>
        </p:spPr>
        <p:txBody>
          <a:bodyPr anchor="ctr"/>
          <a:lstStyle>
            <a:lvl1pPr algn="r" rtl="1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33762-09A6-4DFA-A274-A5899C873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6328"/>
            <a:ext cx="8772331" cy="5038627"/>
          </a:xfrm>
          <a:prstGeom prst="rect">
            <a:avLst/>
          </a:prstGeom>
        </p:spPr>
        <p:txBody>
          <a:bodyPr/>
          <a:lstStyle>
            <a:lvl1pPr marL="457200" indent="-457200" algn="r" rtl="1">
              <a:buFont typeface="Courier New" panose="02070309020205020404" pitchFamily="49" charset="0"/>
              <a:buChar char="o"/>
              <a:defRPr sz="2000"/>
            </a:lvl1pPr>
            <a:lvl2pPr marL="800100" indent="-342900" algn="r" rtl="1">
              <a:buFont typeface="Courier New" panose="02070309020205020404" pitchFamily="49" charset="0"/>
              <a:buChar char="o"/>
              <a:defRPr sz="1800"/>
            </a:lvl2pPr>
            <a:lvl3pPr marL="1257300" indent="-342900" algn="r" rtl="1">
              <a:buFont typeface="Courier New" panose="02070309020205020404" pitchFamily="49" charset="0"/>
              <a:buChar char="o"/>
              <a:defRPr sz="1600"/>
            </a:lvl3pPr>
            <a:lvl4pPr marL="1657350" indent="-285750" algn="r" rtl="1">
              <a:buFont typeface="Courier New" panose="02070309020205020404" pitchFamily="49" charset="0"/>
              <a:buChar char="o"/>
              <a:defRPr sz="1400"/>
            </a:lvl4pPr>
            <a:lvl5pPr marL="2114550" indent="-285750" algn="r" rtl="1"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708A51-3339-446E-9636-63E643A196DA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825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ECCE24A-380B-4720-9906-30D2878B3A84}"/>
              </a:ext>
            </a:extLst>
          </p:cNvPr>
          <p:cNvSpPr txBox="1"/>
          <p:nvPr userDrawn="1"/>
        </p:nvSpPr>
        <p:spPr>
          <a:xfrm>
            <a:off x="868102" y="7048983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https://pardweb.ir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993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3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0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image" Target="../media/image5.png"/><Relationship Id="rId7" Type="http://schemas.openxmlformats.org/officeDocument/2006/relationships/slide" Target="slide2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slide" Target="slide10.xml"/><Relationship Id="rId5" Type="http://schemas.openxmlformats.org/officeDocument/2006/relationships/slide" Target="slide7.xml"/><Relationship Id="rId4" Type="http://schemas.openxmlformats.org/officeDocument/2006/relationships/slide" Target="slide4.xml"/><Relationship Id="rId9" Type="http://schemas.openxmlformats.org/officeDocument/2006/relationships/slide" Target="slide3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8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8FE2C45-7501-4603-7DD3-7A8EC422A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41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پیش‌پردازش داده‌ها</a:t>
            </a:r>
            <a:endParaRPr lang="fa-I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502BAE-F024-7F9D-F5A1-7572B6BFB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77" y="1064759"/>
            <a:ext cx="7980345" cy="541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5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معماری شبکه</a:t>
            </a:r>
            <a:endParaRPr lang="fa-I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F5345C-044D-A69A-CCAA-2AD21FA93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29" y="1212367"/>
            <a:ext cx="8615029" cy="47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57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77" y="1064759"/>
            <a:ext cx="7980345" cy="541837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پردازش ساختار مولکولی</a:t>
            </a:r>
            <a:endParaRPr lang="fa-I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3627" y="1111416"/>
            <a:ext cx="3972077" cy="1653418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CF9CCD6-C8F6-BC3E-279A-4A58C5AC1697}"/>
              </a:ext>
            </a:extLst>
          </p:cNvPr>
          <p:cNvSpPr/>
          <p:nvPr/>
        </p:nvSpPr>
        <p:spPr>
          <a:xfrm>
            <a:off x="977777" y="4006391"/>
            <a:ext cx="8119924" cy="2476745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2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endParaRPr lang="fa-IR" sz="2800" dirty="0"/>
          </a:p>
          <a:p>
            <a:pPr algn="justLow" rtl="1">
              <a:spcAft>
                <a:spcPts val="1800"/>
              </a:spcAft>
            </a:pPr>
            <a:r>
              <a:rPr lang="fa-IR" sz="2000" dirty="0"/>
              <a:t>2) </a:t>
            </a:r>
            <a:r>
              <a:rPr lang="ar-SA" sz="2000" dirty="0"/>
              <a:t>درجه اتم</a:t>
            </a:r>
            <a:endParaRPr lang="fa-IR" sz="2000" dirty="0"/>
          </a:p>
          <a:p>
            <a:pPr algn="justLow" rtl="1">
              <a:spcAft>
                <a:spcPts val="1800"/>
              </a:spcAft>
            </a:pPr>
            <a:r>
              <a:rPr lang="fa-IR" sz="2000" dirty="0"/>
              <a:t>4) </a:t>
            </a:r>
            <a:r>
              <a:rPr lang="ar-SA" sz="2000" dirty="0"/>
              <a:t>هیبریداسیون</a:t>
            </a:r>
            <a:endParaRPr lang="fa-IR" sz="2000" dirty="0"/>
          </a:p>
          <a:p>
            <a:pPr algn="justLow" rtl="1">
              <a:lnSpc>
                <a:spcPct val="110000"/>
              </a:lnSpc>
              <a:spcAft>
                <a:spcPts val="1800"/>
              </a:spcAft>
            </a:pPr>
            <a:endParaRPr lang="fa-IR" sz="2800" dirty="0"/>
          </a:p>
          <a:p>
            <a:pPr algn="justLow" rtl="1">
              <a:spcAft>
                <a:spcPts val="1800"/>
              </a:spcAft>
            </a:pPr>
            <a:r>
              <a:rPr lang="ar-SA" sz="2800" dirty="0"/>
              <a:t>ویژگی‌های ماتریس ویژگی:</a:t>
            </a:r>
            <a:endParaRPr lang="fa-IR" sz="2800" dirty="0"/>
          </a:p>
          <a:p>
            <a:pPr algn="justLow" rtl="1">
              <a:spcAft>
                <a:spcPts val="1800"/>
              </a:spcAft>
            </a:pPr>
            <a:r>
              <a:rPr lang="fa-IR" sz="2800" dirty="0"/>
              <a:t> </a:t>
            </a:r>
            <a:r>
              <a:rPr lang="fa-IR" sz="2000" dirty="0"/>
              <a:t>1) </a:t>
            </a:r>
            <a:r>
              <a:rPr lang="ar-SA" sz="2000" dirty="0"/>
              <a:t>عدد اتمی</a:t>
            </a:r>
            <a:endParaRPr lang="fa-IR" sz="2000" dirty="0"/>
          </a:p>
          <a:p>
            <a:pPr algn="justLow" rtl="1">
              <a:spcAft>
                <a:spcPts val="1800"/>
              </a:spcAft>
            </a:pPr>
            <a:r>
              <a:rPr lang="fa-IR" sz="2000" dirty="0"/>
              <a:t>3) </a:t>
            </a:r>
            <a:r>
              <a:rPr lang="ar-SA" sz="2000" dirty="0"/>
              <a:t>بار رسمی اتم</a:t>
            </a:r>
            <a:endParaRPr lang="fa-IR" sz="2000" dirty="0"/>
          </a:p>
          <a:p>
            <a:pPr algn="justLow" rtl="1">
              <a:spcAft>
                <a:spcPts val="1800"/>
              </a:spcAft>
            </a:pPr>
            <a:r>
              <a:rPr lang="fa-IR" sz="2000" dirty="0"/>
              <a:t>5) </a:t>
            </a:r>
            <a:r>
              <a:rPr lang="ar-SA" sz="2000" dirty="0"/>
              <a:t>آروماتیک بودن</a:t>
            </a:r>
          </a:p>
        </p:txBody>
      </p:sp>
    </p:spTree>
    <p:extLst>
      <p:ext uri="{BB962C8B-B14F-4D97-AF65-F5344CB8AC3E}">
        <p14:creationId xmlns:p14="http://schemas.microsoft.com/office/powerpoint/2010/main" val="1401963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95833E-6 -2.96296E-6 L -0.16263 0.08241 L -0.16263 0.08264 L -0.16263 0.08241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38" y="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7928" y="1064759"/>
            <a:ext cx="7867775" cy="541837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محاسبه شباهت‌های دارویی</a:t>
            </a:r>
            <a:endParaRPr lang="fa-I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7375" y="3116957"/>
            <a:ext cx="3902219" cy="15437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AB8547-AD23-4789-B432-FE87727B4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867" y="4171361"/>
            <a:ext cx="3540856" cy="231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770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0052 -0.0007 L -0.16367 -0.19884 L -0.16367 -0.19236 L -0.16367 -0.19884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16" y="-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064759"/>
            <a:ext cx="8259501" cy="541837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پردازش اطلاعات متنی</a:t>
            </a:r>
            <a:endParaRPr lang="fa-I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4959" y="4719510"/>
            <a:ext cx="4128940" cy="1543767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B13DEC5-5AC7-01C7-465F-E27F665B6B85}"/>
              </a:ext>
            </a:extLst>
          </p:cNvPr>
          <p:cNvSpPr/>
          <p:nvPr/>
        </p:nvSpPr>
        <p:spPr>
          <a:xfrm>
            <a:off x="1032260" y="3920143"/>
            <a:ext cx="3322948" cy="74973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خروجی</a:t>
            </a:r>
            <a:r>
              <a:rPr lang="fa-IR" sz="2000" dirty="0"/>
              <a:t> (768 * 512)</a:t>
            </a:r>
            <a:r>
              <a:rPr lang="ar-SA" sz="2000" dirty="0"/>
              <a:t> </a:t>
            </a:r>
            <a:r>
              <a:rPr lang="en-US" sz="2000" dirty="0" err="1"/>
              <a:t>SciBERT</a:t>
            </a:r>
            <a:endParaRPr lang="ar-SA" sz="16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E2ECA7E-57DC-EC8F-C6D2-94E31200341A}"/>
              </a:ext>
            </a:extLst>
          </p:cNvPr>
          <p:cNvSpPr/>
          <p:nvPr/>
        </p:nvSpPr>
        <p:spPr>
          <a:xfrm>
            <a:off x="5384302" y="3920143"/>
            <a:ext cx="3322948" cy="74973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بردار 768 بعدی نهایی</a:t>
            </a:r>
            <a:endParaRPr lang="ar-SA" sz="16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5B0C4C7-AFDA-85F5-C992-7C0CC353B7EB}"/>
              </a:ext>
            </a:extLst>
          </p:cNvPr>
          <p:cNvSpPr/>
          <p:nvPr/>
        </p:nvSpPr>
        <p:spPr>
          <a:xfrm>
            <a:off x="2172878" y="4988180"/>
            <a:ext cx="6125093" cy="1001132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342900" indent="-342900" algn="justLow" rtl="1">
              <a:lnSpc>
                <a:spcPct val="11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SciBERT</a:t>
            </a:r>
            <a:r>
              <a:rPr lang="fa-IR" sz="2000" dirty="0"/>
              <a:t>: م</a:t>
            </a:r>
            <a:r>
              <a:rPr lang="ar-SA" sz="2000" dirty="0"/>
              <a:t>دل زبانی پیش‌آموزش‌دیده برای متون علمی و پزشکی</a:t>
            </a:r>
            <a:endParaRPr lang="ar-SA" sz="1600" dirty="0"/>
          </a:p>
        </p:txBody>
      </p:sp>
    </p:spTree>
    <p:extLst>
      <p:ext uri="{BB962C8B-B14F-4D97-AF65-F5344CB8AC3E}">
        <p14:creationId xmlns:p14="http://schemas.microsoft.com/office/powerpoint/2010/main" val="3190495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45833E-6 -1.11111E-6 L -0.17552 -0.41018 L -0.17552 -0.39699 L -0.17552 -0.41018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76" y="-2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206691"/>
            <a:ext cx="8259501" cy="51345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پردازش ساختار مولکولی با </a:t>
            </a:r>
            <a:r>
              <a:rPr lang="en-US" dirty="0"/>
              <a:t>GAT</a:t>
            </a:r>
            <a:endParaRPr lang="fa-I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237" y="1225544"/>
            <a:ext cx="1916823" cy="11688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033725-FFA2-E143-7DBB-572DEA124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885" y="3781405"/>
            <a:ext cx="2511659" cy="2559800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8F0D4C4-BA5A-3722-760D-80CB684C03FC}"/>
              </a:ext>
            </a:extLst>
          </p:cNvPr>
          <p:cNvSpPr/>
          <p:nvPr/>
        </p:nvSpPr>
        <p:spPr>
          <a:xfrm rot="10800000">
            <a:off x="3685878" y="3767835"/>
            <a:ext cx="2554665" cy="2592221"/>
          </a:xfrm>
          <a:prstGeom prst="wedgeRectCallout">
            <a:avLst>
              <a:gd name="adj1" fmla="val -20833"/>
              <a:gd name="adj2" fmla="val 65844"/>
            </a:avLst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D6CC903-8456-31FB-10CE-25C6E2688DC9}"/>
              </a:ext>
            </a:extLst>
          </p:cNvPr>
          <p:cNvSpPr/>
          <p:nvPr/>
        </p:nvSpPr>
        <p:spPr>
          <a:xfrm>
            <a:off x="984557" y="4308049"/>
            <a:ext cx="3057502" cy="1861794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342900" indent="-342900" algn="justLow" rtl="1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GAT</a:t>
            </a:r>
            <a:r>
              <a:rPr lang="fa-IR" sz="2000" dirty="0"/>
              <a:t>: </a:t>
            </a:r>
            <a:r>
              <a:rPr lang="ar-SA" sz="2000" dirty="0"/>
              <a:t>استخراج ویژگی‌های ساختاری با در نظر گرفتن اهمیت نسبی اتم‌ها و پیوندها</a:t>
            </a:r>
            <a:endParaRPr lang="ar-SA" sz="1600" dirty="0"/>
          </a:p>
        </p:txBody>
      </p:sp>
    </p:spTree>
    <p:extLst>
      <p:ext uri="{BB962C8B-B14F-4D97-AF65-F5344CB8AC3E}">
        <p14:creationId xmlns:p14="http://schemas.microsoft.com/office/powerpoint/2010/main" val="242174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29167E-6 1.11111E-6 L 0.2418 0.06389 L 0.2418 0.06157 L 0.2418 0.06389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83" y="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1 -0.00393 L 0.00131 -0.20324 L 0.00131 -0.20324 L 0.00131 -0.19861 " pathEditMode="relative" ptsTypes="AAAA">
                                      <p:cBhvr>
                                        <p:cTn id="3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206691"/>
            <a:ext cx="8259501" cy="51345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شبکه‌های پرسپترون چندلایه</a:t>
            </a:r>
            <a:endParaRPr lang="fa-I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833" y="2420456"/>
            <a:ext cx="1920413" cy="3735247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3EBFC4D-B2D3-49B1-D673-E2610632A975}"/>
              </a:ext>
            </a:extLst>
          </p:cNvPr>
          <p:cNvSpPr/>
          <p:nvPr/>
        </p:nvSpPr>
        <p:spPr>
          <a:xfrm>
            <a:off x="3879749" y="1442511"/>
            <a:ext cx="2042861" cy="61961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شباهت ساختاری</a:t>
            </a:r>
            <a:endParaRPr lang="ar-SA" sz="1600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04AE448-B30A-B449-7CB6-B09EE0B9EEB4}"/>
              </a:ext>
            </a:extLst>
          </p:cNvPr>
          <p:cNvSpPr/>
          <p:nvPr/>
        </p:nvSpPr>
        <p:spPr>
          <a:xfrm>
            <a:off x="3879749" y="2301906"/>
            <a:ext cx="2042861" cy="61961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آنزیم‌ها</a:t>
            </a:r>
            <a:endParaRPr lang="ar-SA" sz="1600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14E7D80-55DB-9F5B-FE64-F613CED66858}"/>
              </a:ext>
            </a:extLst>
          </p:cNvPr>
          <p:cNvSpPr/>
          <p:nvPr/>
        </p:nvSpPr>
        <p:spPr>
          <a:xfrm>
            <a:off x="3879749" y="3946890"/>
            <a:ext cx="2042861" cy="61961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اهداف دارویی</a:t>
            </a:r>
            <a:endParaRPr lang="ar-SA" sz="160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4C02EF9-EE3B-D39A-D53F-69729478661A}"/>
              </a:ext>
            </a:extLst>
          </p:cNvPr>
          <p:cNvSpPr/>
          <p:nvPr/>
        </p:nvSpPr>
        <p:spPr>
          <a:xfrm>
            <a:off x="3879749" y="3123610"/>
            <a:ext cx="2042861" cy="61961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مسیرهای بیولوژیکی</a:t>
            </a:r>
            <a:endParaRPr lang="ar-SA" sz="16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2EDF74E-8295-C508-4180-E9E0A9A4BF5E}"/>
              </a:ext>
            </a:extLst>
          </p:cNvPr>
          <p:cNvSpPr/>
          <p:nvPr/>
        </p:nvSpPr>
        <p:spPr>
          <a:xfrm>
            <a:off x="3879749" y="5302795"/>
            <a:ext cx="2042861" cy="61961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10000"/>
              </a:lnSpc>
              <a:spcAft>
                <a:spcPts val="1800"/>
              </a:spcAft>
            </a:pPr>
            <a:r>
              <a:rPr lang="ar-SA" sz="2000" dirty="0"/>
              <a:t>اطلاعات متنی</a:t>
            </a:r>
            <a:endParaRPr lang="ar-SA" sz="1600" dirty="0"/>
          </a:p>
        </p:txBody>
      </p:sp>
    </p:spTree>
    <p:extLst>
      <p:ext uri="{BB962C8B-B14F-4D97-AF65-F5344CB8AC3E}">
        <p14:creationId xmlns:p14="http://schemas.microsoft.com/office/powerpoint/2010/main" val="888983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91667E-6 -1.48148E-6 L 0.0392 -0.08704 L 0.0392 -0.08449 L 0.0392 -0.08704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" y="-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206691"/>
            <a:ext cx="8259501" cy="51345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ترکیب ویژگی‌ها</a:t>
            </a:r>
            <a:endParaRPr lang="fa-I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9890" y="1260660"/>
            <a:ext cx="3679912" cy="4870642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59990C06-DAE0-2ED6-E69E-A438B2EC8438}"/>
              </a:ext>
            </a:extLst>
          </p:cNvPr>
          <p:cNvSpPr/>
          <p:nvPr/>
        </p:nvSpPr>
        <p:spPr>
          <a:xfrm>
            <a:off x="5797485" y="1567206"/>
            <a:ext cx="3259634" cy="3160336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algn="justLow" rtl="1">
              <a:lnSpc>
                <a:spcPct val="150000"/>
              </a:lnSpc>
              <a:spcAft>
                <a:spcPts val="1800"/>
              </a:spcAft>
            </a:pPr>
            <a:r>
              <a:rPr lang="fa-IR" sz="2400" b="1" dirty="0"/>
              <a:t>ترکیب ویژگی‌های:</a:t>
            </a:r>
          </a:p>
          <a:p>
            <a:pPr marL="914400" indent="-285750" algn="justLow" rtl="1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ساختاری</a:t>
            </a:r>
          </a:p>
          <a:p>
            <a:pPr marL="914400" indent="-285750" algn="justLow" rtl="1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شباهت‌های دارویی</a:t>
            </a:r>
          </a:p>
          <a:p>
            <a:pPr marL="914400" indent="-285750" algn="justLow" rtl="1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اطلاعات متنی</a:t>
            </a:r>
            <a:endParaRPr lang="ar-SA" sz="1600" dirty="0"/>
          </a:p>
        </p:txBody>
      </p:sp>
    </p:spTree>
    <p:extLst>
      <p:ext uri="{BB962C8B-B14F-4D97-AF65-F5344CB8AC3E}">
        <p14:creationId xmlns:p14="http://schemas.microsoft.com/office/powerpoint/2010/main" val="2586945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8.33333E-7 -2.96296E-6 L -0.16732 0.00672 L -0.16732 0.00648 L -0.16732 0.00672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72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1A9946-68B2-6DC8-57A7-C635522D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206691"/>
            <a:ext cx="8259501" cy="51345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پیش‌بینی نوع تداخل</a:t>
            </a:r>
            <a:endParaRPr lang="fa-I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7C19D8-9DD8-648A-A8CD-C7B40294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3748" y="2951986"/>
            <a:ext cx="2398176" cy="2270462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6CD8717-B44F-F655-09D8-ECD488B865F3}"/>
              </a:ext>
            </a:extLst>
          </p:cNvPr>
          <p:cNvSpPr/>
          <p:nvPr/>
        </p:nvSpPr>
        <p:spPr>
          <a:xfrm>
            <a:off x="5862947" y="1238491"/>
            <a:ext cx="3194690" cy="5102713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200" b="1" dirty="0"/>
              <a:t>لایه‌های پنهان:</a:t>
            </a:r>
          </a:p>
          <a:p>
            <a:pPr marL="971550" indent="-284163" algn="justLow" rtl="1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fa-IR" sz="2000" dirty="0"/>
              <a:t>1024 نورون‌</a:t>
            </a:r>
          </a:p>
          <a:p>
            <a:pPr marL="971550" indent="-284163" algn="justLow" rtl="1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fa-IR" sz="2000" dirty="0"/>
              <a:t>512 نورون‌</a:t>
            </a:r>
          </a:p>
          <a:p>
            <a:pPr marL="971550" indent="-284163" algn="justLow" rtl="1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fa-IR" sz="2000" dirty="0"/>
              <a:t>256 نورون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200" b="1" dirty="0"/>
              <a:t>لایه خروجی:</a:t>
            </a:r>
          </a:p>
          <a:p>
            <a:pPr marL="971550" indent="-284163" algn="justLow" rtl="1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fa-IR" sz="2000" dirty="0"/>
              <a:t>تابع </a:t>
            </a:r>
            <a:r>
              <a:rPr lang="en-US" sz="2000" dirty="0" err="1"/>
              <a:t>softmax</a:t>
            </a:r>
            <a:endParaRPr lang="en-US" sz="2000" dirty="0"/>
          </a:p>
          <a:p>
            <a:pPr marL="971550" indent="-284163" algn="justLow" rtl="1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fa-IR" sz="2000" dirty="0"/>
              <a:t>65 نورون</a:t>
            </a:r>
            <a:endParaRPr lang="ar-SA" sz="2000" dirty="0"/>
          </a:p>
        </p:txBody>
      </p:sp>
    </p:spTree>
    <p:extLst>
      <p:ext uri="{BB962C8B-B14F-4D97-AF65-F5344CB8AC3E}">
        <p14:creationId xmlns:p14="http://schemas.microsoft.com/office/powerpoint/2010/main" val="2432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375E-6 -4.81481E-6 L -0.37812 -0.08541 L -0.37812 -0.08287 L -0.37812 -0.08541 " pathEditMode="fixed" rAng="0" ptsTypes="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06" y="-4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اشتراک‌گذاری پارامترها</a:t>
            </a:r>
            <a:endParaRPr lang="fa-I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41F52D-EEAD-DD8F-D17F-64BE984DB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04" y="1591613"/>
            <a:ext cx="8424941" cy="2725868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CFFC344-B225-DAEC-137F-41AB4FE62F8F}"/>
              </a:ext>
            </a:extLst>
          </p:cNvPr>
          <p:cNvSpPr/>
          <p:nvPr/>
        </p:nvSpPr>
        <p:spPr>
          <a:xfrm>
            <a:off x="749431" y="4440767"/>
            <a:ext cx="8308206" cy="1905000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2" spcCol="1270" anchor="ctr" anchorCtr="0">
            <a:noAutofit/>
          </a:bodyPr>
          <a:lstStyle/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fa-IR" sz="2000" dirty="0"/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بهبود قابلیت تعمیم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افزایش سرعت آموزش</a:t>
            </a:r>
          </a:p>
          <a:p>
            <a:pPr algn="justLow" rtl="1">
              <a:spcAft>
                <a:spcPts val="1800"/>
              </a:spcAft>
            </a:pPr>
            <a:r>
              <a:rPr lang="fa-IR" sz="2400" b="1" dirty="0"/>
              <a:t>مزایای اشتراک‌گذاری پارامترها: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کاهش تعداد پارامترها</a:t>
            </a:r>
          </a:p>
          <a:p>
            <a:pPr marL="344488" indent="-344488" algn="justLow" rt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a-IR" sz="2000" dirty="0"/>
              <a:t>کاهش پیچیدگی محاسباتی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6092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37A75F1-4A37-4228-AA00-4298E9406E1C}"/>
              </a:ext>
            </a:extLst>
          </p:cNvPr>
          <p:cNvSpPr/>
          <p:nvPr/>
        </p:nvSpPr>
        <p:spPr>
          <a:xfrm>
            <a:off x="414398" y="289367"/>
            <a:ext cx="11363204" cy="64008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44F2D7-3B86-4AC6-9764-4DDDBF92E979}"/>
              </a:ext>
            </a:extLst>
          </p:cNvPr>
          <p:cNvSpPr txBox="1"/>
          <p:nvPr/>
        </p:nvSpPr>
        <p:spPr>
          <a:xfrm>
            <a:off x="6073256" y="4676827"/>
            <a:ext cx="5268035" cy="11541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2400" b="1" dirty="0">
                <a:solidFill>
                  <a:srgbClr val="C00000"/>
                </a:solidFill>
                <a:latin typeface="IRANSans(FaNum)" panose="02040503050201020203" pitchFamily="18" charset="-78"/>
                <a:cs typeface="+mj-cs"/>
              </a:rPr>
              <a:t>پیش‌بینی تداخلات دارویی با استفاده از روش‌های یادگیری عمیق</a:t>
            </a:r>
            <a:endParaRPr lang="en-US" sz="2800" b="1" dirty="0">
              <a:solidFill>
                <a:srgbClr val="C00000"/>
              </a:solidFill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5782D4-1E47-43FE-B806-16B028900F6E}"/>
              </a:ext>
            </a:extLst>
          </p:cNvPr>
          <p:cNvSpPr txBox="1"/>
          <p:nvPr/>
        </p:nvSpPr>
        <p:spPr>
          <a:xfrm>
            <a:off x="2278520" y="3067536"/>
            <a:ext cx="1717138" cy="844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1700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دانشجو:</a:t>
            </a:r>
          </a:p>
          <a:p>
            <a:pPr algn="ctr" rtl="1">
              <a:lnSpc>
                <a:spcPct val="150000"/>
              </a:lnSpc>
            </a:pPr>
            <a:r>
              <a:rPr lang="fa-IR" sz="1700" b="1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سید حمید طباطبائی</a:t>
            </a:r>
            <a:endParaRPr lang="en-US" sz="1700" b="1" dirty="0">
              <a:solidFill>
                <a:srgbClr val="002060"/>
              </a:solidFill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032273-BA3D-446B-AE5D-68B35B03E2A1}"/>
              </a:ext>
            </a:extLst>
          </p:cNvPr>
          <p:cNvSpPr txBox="1"/>
          <p:nvPr/>
        </p:nvSpPr>
        <p:spPr>
          <a:xfrm>
            <a:off x="1873013" y="4218088"/>
            <a:ext cx="2621230" cy="844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1700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استاد راهنما:</a:t>
            </a:r>
          </a:p>
          <a:p>
            <a:pPr algn="ctr" rtl="1">
              <a:lnSpc>
                <a:spcPct val="150000"/>
              </a:lnSpc>
            </a:pPr>
            <a:r>
              <a:rPr lang="fa-IR" sz="1700" b="1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جناب آقای دکتر مهران صفایانی</a:t>
            </a:r>
            <a:endParaRPr lang="en-US" sz="1700" b="1" dirty="0">
              <a:solidFill>
                <a:srgbClr val="002060"/>
              </a:solidFill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C2963C-A7B6-4D27-82EE-136D48FE72DF}"/>
              </a:ext>
            </a:extLst>
          </p:cNvPr>
          <p:cNvSpPr txBox="1"/>
          <p:nvPr/>
        </p:nvSpPr>
        <p:spPr>
          <a:xfrm>
            <a:off x="2729014" y="6230079"/>
            <a:ext cx="909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1600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دی 1403</a:t>
            </a:r>
            <a:endParaRPr lang="en-US" sz="1600" dirty="0">
              <a:solidFill>
                <a:srgbClr val="002060"/>
              </a:solidFill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BC88FA-9978-463C-B2DC-CFD902A2FBC8}"/>
              </a:ext>
            </a:extLst>
          </p:cNvPr>
          <p:cNvSpPr txBox="1"/>
          <p:nvPr/>
        </p:nvSpPr>
        <p:spPr>
          <a:xfrm>
            <a:off x="1756794" y="5224084"/>
            <a:ext cx="2853666" cy="844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1700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استاد مشاور:</a:t>
            </a:r>
          </a:p>
          <a:p>
            <a:pPr algn="ctr" rtl="1">
              <a:lnSpc>
                <a:spcPct val="150000"/>
              </a:lnSpc>
            </a:pPr>
            <a:r>
              <a:rPr lang="fa-IR" sz="1700" b="1" dirty="0">
                <a:solidFill>
                  <a:srgbClr val="002060"/>
                </a:solidFill>
                <a:latin typeface="IRANSans(FaNum)" panose="02040503050201020203" pitchFamily="18" charset="-78"/>
                <a:cs typeface="+mj-cs"/>
              </a:rPr>
              <a:t>جناب آقای دکتر عبدالرضا میرزائی</a:t>
            </a:r>
            <a:endParaRPr lang="en-US" sz="1700" b="1" dirty="0">
              <a:solidFill>
                <a:srgbClr val="002060"/>
              </a:solidFill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1C3785-F613-487E-B21C-A1F6DCDFA15F}"/>
              </a:ext>
            </a:extLst>
          </p:cNvPr>
          <p:cNvSpPr txBox="1"/>
          <p:nvPr/>
        </p:nvSpPr>
        <p:spPr>
          <a:xfrm>
            <a:off x="1518511" y="2152209"/>
            <a:ext cx="3237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dirty="0"/>
              <a:t>دانشگاه صنعتی اصفهان</a:t>
            </a:r>
          </a:p>
          <a:p>
            <a:pPr algn="ctr" rtl="1"/>
            <a:r>
              <a:rPr lang="fa-IR" dirty="0"/>
              <a:t>دانشکده مهندسی برق و کامپیوتر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6E2401-DACF-151B-D0BC-492A6396B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094" y="486769"/>
            <a:ext cx="5829042" cy="33308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7182ED-FD4A-F4E2-F4F9-0A72E5D0A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694" y="486769"/>
            <a:ext cx="1272788" cy="127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34914"/>
      </p:ext>
    </p:extLst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سناریوی 1</a:t>
            </a:r>
            <a:endParaRPr lang="fa-I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41F52D-EEAD-DD8F-D17F-64BE984DB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6379" y="1220955"/>
            <a:ext cx="7104191" cy="439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16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سناریو</a:t>
            </a:r>
            <a:r>
              <a:rPr lang="fa-IR" dirty="0"/>
              <a:t>ها</a:t>
            </a:r>
            <a:r>
              <a:rPr lang="ar-SA" dirty="0"/>
              <a:t>ی </a:t>
            </a:r>
            <a:r>
              <a:rPr lang="fa-IR" dirty="0"/>
              <a:t>2 و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456AB4-4A7C-4482-F40C-3D372B203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908" y="2362199"/>
            <a:ext cx="4139236" cy="3652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E0FCEC-3EDA-537D-56B5-A259AB107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67" y="1163850"/>
            <a:ext cx="3638865" cy="239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48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BA78D-A53C-8573-1144-F6FC80BF7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C6F4384-80C2-1F6F-98DF-E165BBD8DCE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044313964"/>
              </p:ext>
            </p:extLst>
          </p:nvPr>
        </p:nvGraphicFramePr>
        <p:xfrm>
          <a:off x="2651289" y="1536571"/>
          <a:ext cx="4572000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5486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548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DDI MDL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Deep DDI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Our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96.5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96.5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94.5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96.5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</a:tbl>
          </a:graphicData>
        </a:graphic>
      </p:graphicFrame>
      <p:sp>
        <p:nvSpPr>
          <p:cNvPr id="8" name="Title 3">
            <a:extLst>
              <a:ext uri="{FF2B5EF4-FFF2-40B4-BE49-F238E27FC236}">
                <a16:creationId xmlns:a16="http://schemas.microsoft.com/office/drawing/2014/main" id="{F40D3F6A-0598-E15E-039B-AF0FC1F3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899" y="390524"/>
            <a:ext cx="8259501" cy="873366"/>
          </a:xfrm>
        </p:spPr>
        <p:txBody>
          <a:bodyPr/>
          <a:lstStyle/>
          <a:p>
            <a:r>
              <a:rPr lang="ar-SA" dirty="0"/>
              <a:t>مقایسه با روش‌های موجود</a:t>
            </a:r>
            <a:r>
              <a:rPr lang="fa-IR" dirty="0"/>
              <a:t> – سناریوی 1</a:t>
            </a:r>
          </a:p>
        </p:txBody>
      </p:sp>
    </p:spTree>
    <p:extLst>
      <p:ext uri="{BB962C8B-B14F-4D97-AF65-F5344CB8AC3E}">
        <p14:creationId xmlns:p14="http://schemas.microsoft.com/office/powerpoint/2010/main" val="813684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BA78D-A53C-8573-1144-F6FC80BF7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C6F4384-80C2-1F6F-98DF-E165BBD8DCE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857474220"/>
              </p:ext>
            </p:extLst>
          </p:nvPr>
        </p:nvGraphicFramePr>
        <p:xfrm>
          <a:off x="2651289" y="1536571"/>
          <a:ext cx="4572000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5486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548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DDI MDL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Deep DDI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Our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69.8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69.8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66.6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68.9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</a:tbl>
          </a:graphicData>
        </a:graphic>
      </p:graphicFrame>
      <p:sp>
        <p:nvSpPr>
          <p:cNvPr id="7" name="Title 3">
            <a:extLst>
              <a:ext uri="{FF2B5EF4-FFF2-40B4-BE49-F238E27FC236}">
                <a16:creationId xmlns:a16="http://schemas.microsoft.com/office/drawing/2014/main" id="{AE9743E7-7777-CE44-24E5-B85A17D69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ar-SA" dirty="0"/>
              <a:t>مقایسه با روش‌های موجود</a:t>
            </a:r>
            <a:r>
              <a:rPr lang="fa-IR" dirty="0"/>
              <a:t> – سناریوی 2</a:t>
            </a:r>
          </a:p>
        </p:txBody>
      </p:sp>
    </p:spTree>
    <p:extLst>
      <p:ext uri="{BB962C8B-B14F-4D97-AF65-F5344CB8AC3E}">
        <p14:creationId xmlns:p14="http://schemas.microsoft.com/office/powerpoint/2010/main" val="3834573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BA78D-A53C-8573-1144-F6FC80BF7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C6F4384-80C2-1F6F-98DF-E165BBD8DCE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114896442"/>
              </p:ext>
            </p:extLst>
          </p:nvPr>
        </p:nvGraphicFramePr>
        <p:xfrm>
          <a:off x="2651289" y="1536571"/>
          <a:ext cx="4572000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5486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548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DDI MDL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Deep DDI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Our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50.8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44.3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48.4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F2F0576C-54F5-8F54-484D-D88641484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ar-SA" dirty="0"/>
              <a:t>مقایسه با روش‌های موجود</a:t>
            </a:r>
            <a:r>
              <a:rPr lang="fa-IR" dirty="0"/>
              <a:t> – سناریوی 3</a:t>
            </a:r>
          </a:p>
        </p:txBody>
      </p:sp>
    </p:spTree>
    <p:extLst>
      <p:ext uri="{BB962C8B-B14F-4D97-AF65-F5344CB8AC3E}">
        <p14:creationId xmlns:p14="http://schemas.microsoft.com/office/powerpoint/2010/main" val="3954393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83A290-B0D2-6F52-536E-E78ABF69E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2C11BC9-0575-E2E4-55F1-B848B8DA6AD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331" y="1400175"/>
            <a:ext cx="4895850" cy="4895850"/>
          </a:xfr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582B5788-2D80-C136-BEE4-D6AFABBE1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fa-IR" dirty="0"/>
              <a:t>مقایسه نتایج انواع تداخل – سناریوی 1</a:t>
            </a:r>
          </a:p>
        </p:txBody>
      </p:sp>
    </p:spTree>
    <p:extLst>
      <p:ext uri="{BB962C8B-B14F-4D97-AF65-F5344CB8AC3E}">
        <p14:creationId xmlns:p14="http://schemas.microsoft.com/office/powerpoint/2010/main" val="1266723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6976F-FAA0-D50D-FCB6-E5C553182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83A6C0-DD75-0B54-CFC2-D742DC7D315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331" y="1400175"/>
            <a:ext cx="4895850" cy="4895850"/>
          </a:xfr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D1110142-0128-4370-3211-A26C15E10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fa-IR" dirty="0"/>
              <a:t>مقایسه نتایج انواع تداخل – سناریوی 2</a:t>
            </a:r>
          </a:p>
        </p:txBody>
      </p:sp>
    </p:spTree>
    <p:extLst>
      <p:ext uri="{BB962C8B-B14F-4D97-AF65-F5344CB8AC3E}">
        <p14:creationId xmlns:p14="http://schemas.microsoft.com/office/powerpoint/2010/main" val="694146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3939C6-D062-7107-7ABD-1F2681D31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7AE151-8536-8FDB-BB71-7225CDF2BF0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331" y="1400175"/>
            <a:ext cx="4895850" cy="4895850"/>
          </a:xfr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B1EB7503-5F70-9716-2E49-898A7910C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fa-IR" dirty="0"/>
              <a:t>مقایسه نتایج انواع تداخل – سناریوی 3</a:t>
            </a:r>
          </a:p>
        </p:txBody>
      </p:sp>
    </p:spTree>
    <p:extLst>
      <p:ext uri="{BB962C8B-B14F-4D97-AF65-F5344CB8AC3E}">
        <p14:creationId xmlns:p14="http://schemas.microsoft.com/office/powerpoint/2010/main" val="3063539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3E70E6-A710-A56E-93C7-AFC64A63C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643F9D8A-9632-EE8A-D79E-DA596A7DFE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3057614"/>
              </p:ext>
            </p:extLst>
          </p:nvPr>
        </p:nvGraphicFramePr>
        <p:xfrm>
          <a:off x="838200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93.9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95.7</a:t>
                      </a:r>
                      <a:endParaRPr 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95.7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94.6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93.7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Moa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96.5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0AF96535-86F0-EF2C-1E03-0F8A3DACDD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2085392"/>
              </p:ext>
            </p:extLst>
          </p:nvPr>
        </p:nvGraphicFramePr>
        <p:xfrm>
          <a:off x="5074341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Tox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  <a:endParaRPr 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94.6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96.5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94.9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Hl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94.3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Pb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94.8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Roe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94.9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</a:t>
                      </a:r>
                      <a:r>
                        <a:rPr kumimoji="0" lang="en-US" sz="1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Vod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+mn-ea"/>
                        <a:cs typeface="B Lotu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94.6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96.0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sp>
        <p:nvSpPr>
          <p:cNvPr id="13" name="Title 3">
            <a:extLst>
              <a:ext uri="{FF2B5EF4-FFF2-40B4-BE49-F238E27FC236}">
                <a16:creationId xmlns:a16="http://schemas.microsoft.com/office/drawing/2014/main" id="{0421892F-0A14-6313-6555-FF19DC50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ar-SA" dirty="0"/>
              <a:t>مطالعه تقطیعی</a:t>
            </a:r>
            <a:r>
              <a:rPr lang="fa-IR" dirty="0"/>
              <a:t> – سناریوی 1</a:t>
            </a:r>
          </a:p>
        </p:txBody>
      </p:sp>
    </p:spTree>
    <p:extLst>
      <p:ext uri="{BB962C8B-B14F-4D97-AF65-F5344CB8AC3E}">
        <p14:creationId xmlns:p14="http://schemas.microsoft.com/office/powerpoint/2010/main" val="207865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3E70E6-A710-A56E-93C7-AFC64A63C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643F9D8A-9632-EE8A-D79E-DA596A7DFE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8302390"/>
              </p:ext>
            </p:extLst>
          </p:nvPr>
        </p:nvGraphicFramePr>
        <p:xfrm>
          <a:off x="838200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69.1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67.1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65.1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67.6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66.6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Moa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65.8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67.9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0AF96535-86F0-EF2C-1E03-0F8A3DACDD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7854024"/>
              </p:ext>
            </p:extLst>
          </p:nvPr>
        </p:nvGraphicFramePr>
        <p:xfrm>
          <a:off x="5074341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Tox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66.9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69.2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66.4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64.9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67.8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Hl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65.8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Pb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69.0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69.0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66.7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Roe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64.9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67.8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</a:t>
                      </a:r>
                      <a:r>
                        <a:rPr kumimoji="0" lang="en-US" sz="1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Vod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+mn-ea"/>
                        <a:cs typeface="B Lotu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65.0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69.3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66.2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70.9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70.9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68.3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70.1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4CE44C12-E846-5564-6CCA-8BBBA7CA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ar-SA" dirty="0"/>
              <a:t>مطالعه تقطیعی</a:t>
            </a:r>
            <a:r>
              <a:rPr lang="fa-IR" dirty="0"/>
              <a:t> – سناریوی 2</a:t>
            </a:r>
          </a:p>
        </p:txBody>
      </p:sp>
    </p:spTree>
    <p:extLst>
      <p:ext uri="{BB962C8B-B14F-4D97-AF65-F5344CB8AC3E}">
        <p14:creationId xmlns:p14="http://schemas.microsoft.com/office/powerpoint/2010/main" val="3196311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6F3787-1E51-4FDB-B113-1508AD839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5E5D8F-682E-4F66-8EDD-2ADB7FD43F40}"/>
              </a:ext>
            </a:extLst>
          </p:cNvPr>
          <p:cNvSpPr txBox="1"/>
          <p:nvPr/>
        </p:nvSpPr>
        <p:spPr>
          <a:xfrm>
            <a:off x="4698183" y="950066"/>
            <a:ext cx="2271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NSans(FaNum)" panose="02040503050201020203" pitchFamily="18" charset="-78"/>
                <a:cs typeface="+mj-cs"/>
              </a:rPr>
              <a:t>فهرست مطالب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RANSans(FaNum)" panose="02040503050201020203" pitchFamily="18" charset="-78"/>
              <a:cs typeface="+mj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C99199-0C8A-4E55-8599-4E39215DB907}"/>
              </a:ext>
            </a:extLst>
          </p:cNvPr>
          <p:cNvSpPr/>
          <p:nvPr/>
        </p:nvSpPr>
        <p:spPr>
          <a:xfrm>
            <a:off x="1319514" y="3252437"/>
            <a:ext cx="9178502" cy="1606651"/>
          </a:xfrm>
          <a:custGeom>
            <a:avLst/>
            <a:gdLst>
              <a:gd name="connsiteX0" fmla="*/ 0 w 9178502"/>
              <a:gd name="connsiteY0" fmla="*/ 0 h 1606651"/>
              <a:gd name="connsiteX1" fmla="*/ 757226 w 9178502"/>
              <a:gd name="connsiteY1" fmla="*/ 0 h 1606651"/>
              <a:gd name="connsiteX2" fmla="*/ 1514453 w 9178502"/>
              <a:gd name="connsiteY2" fmla="*/ 0 h 1606651"/>
              <a:gd name="connsiteX3" fmla="*/ 2088109 w 9178502"/>
              <a:gd name="connsiteY3" fmla="*/ 0 h 1606651"/>
              <a:gd name="connsiteX4" fmla="*/ 2386411 w 9178502"/>
              <a:gd name="connsiteY4" fmla="*/ 0 h 1606651"/>
              <a:gd name="connsiteX5" fmla="*/ 2684712 w 9178502"/>
              <a:gd name="connsiteY5" fmla="*/ 0 h 1606651"/>
              <a:gd name="connsiteX6" fmla="*/ 3166583 w 9178502"/>
              <a:gd name="connsiteY6" fmla="*/ 0 h 1606651"/>
              <a:gd name="connsiteX7" fmla="*/ 3832025 w 9178502"/>
              <a:gd name="connsiteY7" fmla="*/ 0 h 1606651"/>
              <a:gd name="connsiteX8" fmla="*/ 4222111 w 9178502"/>
              <a:gd name="connsiteY8" fmla="*/ 0 h 1606651"/>
              <a:gd name="connsiteX9" fmla="*/ 4612197 w 9178502"/>
              <a:gd name="connsiteY9" fmla="*/ 0 h 1606651"/>
              <a:gd name="connsiteX10" fmla="*/ 5185854 w 9178502"/>
              <a:gd name="connsiteY10" fmla="*/ 0 h 1606651"/>
              <a:gd name="connsiteX11" fmla="*/ 5851295 w 9178502"/>
              <a:gd name="connsiteY11" fmla="*/ 0 h 1606651"/>
              <a:gd name="connsiteX12" fmla="*/ 6424951 w 9178502"/>
              <a:gd name="connsiteY12" fmla="*/ 0 h 1606651"/>
              <a:gd name="connsiteX13" fmla="*/ 6906823 w 9178502"/>
              <a:gd name="connsiteY13" fmla="*/ 0 h 1606651"/>
              <a:gd name="connsiteX14" fmla="*/ 7296909 w 9178502"/>
              <a:gd name="connsiteY14" fmla="*/ 0 h 1606651"/>
              <a:gd name="connsiteX15" fmla="*/ 7962350 w 9178502"/>
              <a:gd name="connsiteY15" fmla="*/ 0 h 1606651"/>
              <a:gd name="connsiteX16" fmla="*/ 8444222 w 9178502"/>
              <a:gd name="connsiteY16" fmla="*/ 0 h 1606651"/>
              <a:gd name="connsiteX17" fmla="*/ 9178502 w 9178502"/>
              <a:gd name="connsiteY17" fmla="*/ 0 h 1606651"/>
              <a:gd name="connsiteX18" fmla="*/ 9178502 w 9178502"/>
              <a:gd name="connsiteY18" fmla="*/ 519484 h 1606651"/>
              <a:gd name="connsiteX19" fmla="*/ 9178502 w 9178502"/>
              <a:gd name="connsiteY19" fmla="*/ 1006835 h 1606651"/>
              <a:gd name="connsiteX20" fmla="*/ 9178502 w 9178502"/>
              <a:gd name="connsiteY20" fmla="*/ 1606651 h 1606651"/>
              <a:gd name="connsiteX21" fmla="*/ 8604846 w 9178502"/>
              <a:gd name="connsiteY21" fmla="*/ 1606651 h 1606651"/>
              <a:gd name="connsiteX22" fmla="*/ 8214759 w 9178502"/>
              <a:gd name="connsiteY22" fmla="*/ 1606651 h 1606651"/>
              <a:gd name="connsiteX23" fmla="*/ 7824673 w 9178502"/>
              <a:gd name="connsiteY23" fmla="*/ 1606651 h 1606651"/>
              <a:gd name="connsiteX24" fmla="*/ 7159232 w 9178502"/>
              <a:gd name="connsiteY24" fmla="*/ 1606651 h 1606651"/>
              <a:gd name="connsiteX25" fmla="*/ 6677360 w 9178502"/>
              <a:gd name="connsiteY25" fmla="*/ 1606651 h 1606651"/>
              <a:gd name="connsiteX26" fmla="*/ 6011919 w 9178502"/>
              <a:gd name="connsiteY26" fmla="*/ 1606651 h 1606651"/>
              <a:gd name="connsiteX27" fmla="*/ 5621832 w 9178502"/>
              <a:gd name="connsiteY27" fmla="*/ 1606651 h 1606651"/>
              <a:gd name="connsiteX28" fmla="*/ 4864606 w 9178502"/>
              <a:gd name="connsiteY28" fmla="*/ 1606651 h 1606651"/>
              <a:gd name="connsiteX29" fmla="*/ 4107380 w 9178502"/>
              <a:gd name="connsiteY29" fmla="*/ 1606651 h 1606651"/>
              <a:gd name="connsiteX30" fmla="*/ 3717293 w 9178502"/>
              <a:gd name="connsiteY30" fmla="*/ 1606651 h 1606651"/>
              <a:gd name="connsiteX31" fmla="*/ 3143637 w 9178502"/>
              <a:gd name="connsiteY31" fmla="*/ 1606651 h 1606651"/>
              <a:gd name="connsiteX32" fmla="*/ 2845336 w 9178502"/>
              <a:gd name="connsiteY32" fmla="*/ 1606651 h 1606651"/>
              <a:gd name="connsiteX33" fmla="*/ 2547034 w 9178502"/>
              <a:gd name="connsiteY33" fmla="*/ 1606651 h 1606651"/>
              <a:gd name="connsiteX34" fmla="*/ 2065163 w 9178502"/>
              <a:gd name="connsiteY34" fmla="*/ 1606651 h 1606651"/>
              <a:gd name="connsiteX35" fmla="*/ 1307937 w 9178502"/>
              <a:gd name="connsiteY35" fmla="*/ 1606651 h 1606651"/>
              <a:gd name="connsiteX36" fmla="*/ 826065 w 9178502"/>
              <a:gd name="connsiteY36" fmla="*/ 1606651 h 1606651"/>
              <a:gd name="connsiteX37" fmla="*/ 527764 w 9178502"/>
              <a:gd name="connsiteY37" fmla="*/ 1606651 h 1606651"/>
              <a:gd name="connsiteX38" fmla="*/ 0 w 9178502"/>
              <a:gd name="connsiteY38" fmla="*/ 1606651 h 1606651"/>
              <a:gd name="connsiteX39" fmla="*/ 0 w 9178502"/>
              <a:gd name="connsiteY39" fmla="*/ 1087167 h 1606651"/>
              <a:gd name="connsiteX40" fmla="*/ 0 w 9178502"/>
              <a:gd name="connsiteY40" fmla="*/ 551617 h 1606651"/>
              <a:gd name="connsiteX41" fmla="*/ 0 w 9178502"/>
              <a:gd name="connsiteY41" fmla="*/ 0 h 1606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9178502" h="1606651" extrusionOk="0">
                <a:moveTo>
                  <a:pt x="0" y="0"/>
                </a:moveTo>
                <a:cubicBezTo>
                  <a:pt x="171196" y="-65283"/>
                  <a:pt x="510164" y="42873"/>
                  <a:pt x="757226" y="0"/>
                </a:cubicBezTo>
                <a:cubicBezTo>
                  <a:pt x="1004288" y="-42873"/>
                  <a:pt x="1302291" y="64398"/>
                  <a:pt x="1514453" y="0"/>
                </a:cubicBezTo>
                <a:cubicBezTo>
                  <a:pt x="1726615" y="-64398"/>
                  <a:pt x="1947192" y="60494"/>
                  <a:pt x="2088109" y="0"/>
                </a:cubicBezTo>
                <a:cubicBezTo>
                  <a:pt x="2229026" y="-60494"/>
                  <a:pt x="2296639" y="11774"/>
                  <a:pt x="2386411" y="0"/>
                </a:cubicBezTo>
                <a:cubicBezTo>
                  <a:pt x="2476183" y="-11774"/>
                  <a:pt x="2560705" y="5143"/>
                  <a:pt x="2684712" y="0"/>
                </a:cubicBezTo>
                <a:cubicBezTo>
                  <a:pt x="2808719" y="-5143"/>
                  <a:pt x="3050109" y="55118"/>
                  <a:pt x="3166583" y="0"/>
                </a:cubicBezTo>
                <a:cubicBezTo>
                  <a:pt x="3283057" y="-55118"/>
                  <a:pt x="3613114" y="58562"/>
                  <a:pt x="3832025" y="0"/>
                </a:cubicBezTo>
                <a:cubicBezTo>
                  <a:pt x="4050936" y="-58562"/>
                  <a:pt x="4042003" y="14165"/>
                  <a:pt x="4222111" y="0"/>
                </a:cubicBezTo>
                <a:cubicBezTo>
                  <a:pt x="4402219" y="-14165"/>
                  <a:pt x="4504086" y="18607"/>
                  <a:pt x="4612197" y="0"/>
                </a:cubicBezTo>
                <a:cubicBezTo>
                  <a:pt x="4720308" y="-18607"/>
                  <a:pt x="4993544" y="15413"/>
                  <a:pt x="5185854" y="0"/>
                </a:cubicBezTo>
                <a:cubicBezTo>
                  <a:pt x="5378164" y="-15413"/>
                  <a:pt x="5696516" y="12492"/>
                  <a:pt x="5851295" y="0"/>
                </a:cubicBezTo>
                <a:cubicBezTo>
                  <a:pt x="6006074" y="-12492"/>
                  <a:pt x="6243490" y="39512"/>
                  <a:pt x="6424951" y="0"/>
                </a:cubicBezTo>
                <a:cubicBezTo>
                  <a:pt x="6606412" y="-39512"/>
                  <a:pt x="6738803" y="11998"/>
                  <a:pt x="6906823" y="0"/>
                </a:cubicBezTo>
                <a:cubicBezTo>
                  <a:pt x="7074843" y="-11998"/>
                  <a:pt x="7104911" y="26002"/>
                  <a:pt x="7296909" y="0"/>
                </a:cubicBezTo>
                <a:cubicBezTo>
                  <a:pt x="7488907" y="-26002"/>
                  <a:pt x="7728457" y="46585"/>
                  <a:pt x="7962350" y="0"/>
                </a:cubicBezTo>
                <a:cubicBezTo>
                  <a:pt x="8196243" y="-46585"/>
                  <a:pt x="8225038" y="54485"/>
                  <a:pt x="8444222" y="0"/>
                </a:cubicBezTo>
                <a:cubicBezTo>
                  <a:pt x="8663406" y="-54485"/>
                  <a:pt x="8877254" y="6078"/>
                  <a:pt x="9178502" y="0"/>
                </a:cubicBezTo>
                <a:cubicBezTo>
                  <a:pt x="9200758" y="229616"/>
                  <a:pt x="9140734" y="320753"/>
                  <a:pt x="9178502" y="519484"/>
                </a:cubicBezTo>
                <a:cubicBezTo>
                  <a:pt x="9216270" y="718215"/>
                  <a:pt x="9165599" y="896245"/>
                  <a:pt x="9178502" y="1006835"/>
                </a:cubicBezTo>
                <a:cubicBezTo>
                  <a:pt x="9191405" y="1117425"/>
                  <a:pt x="9164245" y="1375240"/>
                  <a:pt x="9178502" y="1606651"/>
                </a:cubicBezTo>
                <a:cubicBezTo>
                  <a:pt x="8895649" y="1647501"/>
                  <a:pt x="8765106" y="1587623"/>
                  <a:pt x="8604846" y="1606651"/>
                </a:cubicBezTo>
                <a:cubicBezTo>
                  <a:pt x="8444586" y="1625679"/>
                  <a:pt x="8296718" y="1583767"/>
                  <a:pt x="8214759" y="1606651"/>
                </a:cubicBezTo>
                <a:cubicBezTo>
                  <a:pt x="8132800" y="1629535"/>
                  <a:pt x="7986359" y="1562390"/>
                  <a:pt x="7824673" y="1606651"/>
                </a:cubicBezTo>
                <a:cubicBezTo>
                  <a:pt x="7662987" y="1650912"/>
                  <a:pt x="7303264" y="1542513"/>
                  <a:pt x="7159232" y="1606651"/>
                </a:cubicBezTo>
                <a:cubicBezTo>
                  <a:pt x="7015200" y="1670789"/>
                  <a:pt x="6842130" y="1595942"/>
                  <a:pt x="6677360" y="1606651"/>
                </a:cubicBezTo>
                <a:cubicBezTo>
                  <a:pt x="6512590" y="1617360"/>
                  <a:pt x="6241422" y="1539046"/>
                  <a:pt x="6011919" y="1606651"/>
                </a:cubicBezTo>
                <a:cubicBezTo>
                  <a:pt x="5782416" y="1674256"/>
                  <a:pt x="5700053" y="1581161"/>
                  <a:pt x="5621832" y="1606651"/>
                </a:cubicBezTo>
                <a:cubicBezTo>
                  <a:pt x="5543611" y="1632141"/>
                  <a:pt x="5075165" y="1564302"/>
                  <a:pt x="4864606" y="1606651"/>
                </a:cubicBezTo>
                <a:cubicBezTo>
                  <a:pt x="4654047" y="1649000"/>
                  <a:pt x="4437190" y="1558120"/>
                  <a:pt x="4107380" y="1606651"/>
                </a:cubicBezTo>
                <a:cubicBezTo>
                  <a:pt x="3777570" y="1655182"/>
                  <a:pt x="3876724" y="1604270"/>
                  <a:pt x="3717293" y="1606651"/>
                </a:cubicBezTo>
                <a:cubicBezTo>
                  <a:pt x="3557862" y="1609032"/>
                  <a:pt x="3372565" y="1577742"/>
                  <a:pt x="3143637" y="1606651"/>
                </a:cubicBezTo>
                <a:cubicBezTo>
                  <a:pt x="2914709" y="1635560"/>
                  <a:pt x="2978093" y="1583762"/>
                  <a:pt x="2845336" y="1606651"/>
                </a:cubicBezTo>
                <a:cubicBezTo>
                  <a:pt x="2712579" y="1629540"/>
                  <a:pt x="2650452" y="1601854"/>
                  <a:pt x="2547034" y="1606651"/>
                </a:cubicBezTo>
                <a:cubicBezTo>
                  <a:pt x="2443616" y="1611448"/>
                  <a:pt x="2264255" y="1585129"/>
                  <a:pt x="2065163" y="1606651"/>
                </a:cubicBezTo>
                <a:cubicBezTo>
                  <a:pt x="1866071" y="1628173"/>
                  <a:pt x="1546798" y="1551480"/>
                  <a:pt x="1307937" y="1606651"/>
                </a:cubicBezTo>
                <a:cubicBezTo>
                  <a:pt x="1069076" y="1661822"/>
                  <a:pt x="976889" y="1596162"/>
                  <a:pt x="826065" y="1606651"/>
                </a:cubicBezTo>
                <a:cubicBezTo>
                  <a:pt x="675241" y="1617140"/>
                  <a:pt x="647031" y="1597669"/>
                  <a:pt x="527764" y="1606651"/>
                </a:cubicBezTo>
                <a:cubicBezTo>
                  <a:pt x="408497" y="1615633"/>
                  <a:pt x="209801" y="1544692"/>
                  <a:pt x="0" y="1606651"/>
                </a:cubicBezTo>
                <a:cubicBezTo>
                  <a:pt x="-6759" y="1349236"/>
                  <a:pt x="28813" y="1272310"/>
                  <a:pt x="0" y="1087167"/>
                </a:cubicBezTo>
                <a:cubicBezTo>
                  <a:pt x="-28813" y="902024"/>
                  <a:pt x="38134" y="707774"/>
                  <a:pt x="0" y="551617"/>
                </a:cubicBezTo>
                <a:cubicBezTo>
                  <a:pt x="-38134" y="395460"/>
                  <a:pt x="19238" y="248458"/>
                  <a:pt x="0" y="0"/>
                </a:cubicBezTo>
                <a:close/>
              </a:path>
            </a:pathLst>
          </a:custGeom>
          <a:noFill/>
          <a:ln w="57150">
            <a:extLst>
              <a:ext uri="{C807C97D-BFC1-408E-A445-0C87EB9F89A2}">
                <ask:lineSketchStyleProps xmlns:ask="http://schemas.microsoft.com/office/drawing/2018/sketchyshapes" sd="326149245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A928320-FDE2-4F75-B0F9-668BAB6576F0}"/>
              </a:ext>
            </a:extLst>
          </p:cNvPr>
          <p:cNvSpPr/>
          <p:nvPr/>
        </p:nvSpPr>
        <p:spPr>
          <a:xfrm>
            <a:off x="9413882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BB50B08-2DD1-4AE4-B74B-EE13B465421D}"/>
              </a:ext>
            </a:extLst>
          </p:cNvPr>
          <p:cNvSpPr/>
          <p:nvPr/>
        </p:nvSpPr>
        <p:spPr>
          <a:xfrm>
            <a:off x="7835954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F60DBED-A76C-4394-86AC-C4C7C7CADDF5}"/>
              </a:ext>
            </a:extLst>
          </p:cNvPr>
          <p:cNvSpPr/>
          <p:nvPr/>
        </p:nvSpPr>
        <p:spPr>
          <a:xfrm>
            <a:off x="6258028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FC1E7E9-81C3-4C1F-AC33-A2DFD311E673}"/>
              </a:ext>
            </a:extLst>
          </p:cNvPr>
          <p:cNvSpPr/>
          <p:nvPr/>
        </p:nvSpPr>
        <p:spPr>
          <a:xfrm>
            <a:off x="4680102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25B8367-1A08-48CC-909A-15CDD639D31C}"/>
              </a:ext>
            </a:extLst>
          </p:cNvPr>
          <p:cNvSpPr/>
          <p:nvPr/>
        </p:nvSpPr>
        <p:spPr>
          <a:xfrm>
            <a:off x="3102176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043661-E8E7-4369-A282-999A7C7D134A}"/>
              </a:ext>
            </a:extLst>
          </p:cNvPr>
          <p:cNvSpPr/>
          <p:nvPr/>
        </p:nvSpPr>
        <p:spPr>
          <a:xfrm>
            <a:off x="1524250" y="2861538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134E1C-BB9E-40AB-9973-071E135B3FB3}"/>
              </a:ext>
            </a:extLst>
          </p:cNvPr>
          <p:cNvSpPr txBox="1"/>
          <p:nvPr/>
        </p:nvSpPr>
        <p:spPr>
          <a:xfrm>
            <a:off x="9477914" y="4060207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latin typeface="IRANSans(FaNum)" panose="02040503050201020203" pitchFamily="18" charset="-78"/>
              </a:rPr>
              <a:t>مقدمه</a:t>
            </a:r>
            <a:endParaRPr lang="en-US" sz="2400" b="1" dirty="0">
              <a:latin typeface="IRANSans(FaNum)" panose="02040503050201020203" pitchFamily="18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1C2EDE-0ED0-410F-9AEB-2DB798F32435}"/>
              </a:ext>
            </a:extLst>
          </p:cNvPr>
          <p:cNvSpPr txBox="1"/>
          <p:nvPr/>
        </p:nvSpPr>
        <p:spPr>
          <a:xfrm>
            <a:off x="7481603" y="4060207"/>
            <a:ext cx="1576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latin typeface="IRANSans(FaNum)" panose="02040503050201020203" pitchFamily="18" charset="-78"/>
              </a:rPr>
              <a:t>پیشینه پژوهش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EC8422-B8E7-4C23-A9E9-3B275D3E1770}"/>
              </a:ext>
            </a:extLst>
          </p:cNvPr>
          <p:cNvSpPr txBox="1"/>
          <p:nvPr/>
        </p:nvSpPr>
        <p:spPr>
          <a:xfrm>
            <a:off x="5907684" y="4065859"/>
            <a:ext cx="1568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ar-SA" sz="2400" b="1" dirty="0">
                <a:latin typeface="IRANSans(FaNum)" panose="02040503050201020203" pitchFamily="18" charset="-78"/>
              </a:rPr>
              <a:t>مدل پیشنهادی</a:t>
            </a:r>
            <a:endParaRPr lang="en-US" sz="2400" b="1" dirty="0">
              <a:latin typeface="IRANSans(FaNum)" panose="02040503050201020203" pitchFamily="18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96591C-5F36-48D9-8A81-2CD546765CBE}"/>
              </a:ext>
            </a:extLst>
          </p:cNvPr>
          <p:cNvSpPr txBox="1"/>
          <p:nvPr/>
        </p:nvSpPr>
        <p:spPr>
          <a:xfrm>
            <a:off x="4785812" y="4060207"/>
            <a:ext cx="65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latin typeface="IRANSans(FaNum)" panose="02040503050201020203" pitchFamily="18" charset="-78"/>
              </a:rPr>
              <a:t>نتایج</a:t>
            </a:r>
            <a:endParaRPr lang="en-US" sz="2400" b="1" dirty="0">
              <a:latin typeface="IRANSans(FaNum)" panose="02040503050201020203" pitchFamily="18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243403-F34D-48DD-A845-DA16EFF8BA79}"/>
              </a:ext>
            </a:extLst>
          </p:cNvPr>
          <p:cNvSpPr txBox="1"/>
          <p:nvPr/>
        </p:nvSpPr>
        <p:spPr>
          <a:xfrm>
            <a:off x="2936978" y="4060207"/>
            <a:ext cx="1197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latin typeface="IRANSans(FaNum)" panose="02040503050201020203" pitchFamily="18" charset="-78"/>
              </a:rPr>
              <a:t>نتیجه‌گیری</a:t>
            </a:r>
            <a:endParaRPr lang="en-US" sz="2400" b="1" dirty="0">
              <a:latin typeface="IRANSans(FaNum)" panose="02040503050201020203" pitchFamily="18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115981-75DC-4BD2-888C-0F393695C32D}"/>
              </a:ext>
            </a:extLst>
          </p:cNvPr>
          <p:cNvSpPr txBox="1"/>
          <p:nvPr/>
        </p:nvSpPr>
        <p:spPr>
          <a:xfrm>
            <a:off x="1363061" y="4060207"/>
            <a:ext cx="1189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latin typeface="IRANSans(FaNum)" panose="02040503050201020203" pitchFamily="18" charset="-78"/>
              </a:rPr>
              <a:t>پیشنهادات</a:t>
            </a:r>
            <a:endParaRPr lang="en-US" sz="2400" b="1" dirty="0">
              <a:latin typeface="IRANSans(FaNum)" panose="02040503050201020203" pitchFamily="18" charset="-78"/>
            </a:endParaRPr>
          </a:p>
        </p:txBody>
      </p:sp>
      <p:sp>
        <p:nvSpPr>
          <p:cNvPr id="21" name="Freeform 18">
            <a:extLst>
              <a:ext uri="{FF2B5EF4-FFF2-40B4-BE49-F238E27FC236}">
                <a16:creationId xmlns:a16="http://schemas.microsoft.com/office/drawing/2014/main" id="{3AE541E0-FC5B-4F38-BE22-6DE2A0822E6C}"/>
              </a:ext>
            </a:extLst>
          </p:cNvPr>
          <p:cNvSpPr>
            <a:spLocks noEditPoints="1"/>
          </p:cNvSpPr>
          <p:nvPr/>
        </p:nvSpPr>
        <p:spPr bwMode="auto">
          <a:xfrm>
            <a:off x="9596762" y="3090663"/>
            <a:ext cx="548640" cy="457200"/>
          </a:xfrm>
          <a:custGeom>
            <a:avLst/>
            <a:gdLst>
              <a:gd name="T0" fmla="*/ 2182 w 2873"/>
              <a:gd name="T1" fmla="*/ 1893 h 2679"/>
              <a:gd name="T2" fmla="*/ 1872 w 2873"/>
              <a:gd name="T3" fmla="*/ 1723 h 2679"/>
              <a:gd name="T4" fmla="*/ 2032 w 2873"/>
              <a:gd name="T5" fmla="*/ 1598 h 2679"/>
              <a:gd name="T6" fmla="*/ 2279 w 2873"/>
              <a:gd name="T7" fmla="*/ 1002 h 2679"/>
              <a:gd name="T8" fmla="*/ 2279 w 2873"/>
              <a:gd name="T9" fmla="*/ 993 h 2679"/>
              <a:gd name="T10" fmla="*/ 2356 w 2873"/>
              <a:gd name="T11" fmla="*/ 852 h 2679"/>
              <a:gd name="T12" fmla="*/ 2356 w 2873"/>
              <a:gd name="T13" fmla="*/ 556 h 2679"/>
              <a:gd name="T14" fmla="*/ 2873 w 2873"/>
              <a:gd name="T15" fmla="*/ 409 h 2679"/>
              <a:gd name="T16" fmla="*/ 1436 w 2873"/>
              <a:gd name="T17" fmla="*/ 0 h 2679"/>
              <a:gd name="T18" fmla="*/ 0 w 2873"/>
              <a:gd name="T19" fmla="*/ 409 h 2679"/>
              <a:gd name="T20" fmla="*/ 207 w 2873"/>
              <a:gd name="T21" fmla="*/ 467 h 2679"/>
              <a:gd name="T22" fmla="*/ 207 w 2873"/>
              <a:gd name="T23" fmla="*/ 468 h 2679"/>
              <a:gd name="T24" fmla="*/ 207 w 2873"/>
              <a:gd name="T25" fmla="*/ 1130 h 2679"/>
              <a:gd name="T26" fmla="*/ 308 w 2873"/>
              <a:gd name="T27" fmla="*/ 1232 h 2679"/>
              <a:gd name="T28" fmla="*/ 410 w 2873"/>
              <a:gd name="T29" fmla="*/ 1130 h 2679"/>
              <a:gd name="T30" fmla="*/ 410 w 2873"/>
              <a:gd name="T31" fmla="*/ 525 h 2679"/>
              <a:gd name="T32" fmla="*/ 517 w 2873"/>
              <a:gd name="T33" fmla="*/ 556 h 2679"/>
              <a:gd name="T34" fmla="*/ 517 w 2873"/>
              <a:gd name="T35" fmla="*/ 852 h 2679"/>
              <a:gd name="T36" fmla="*/ 594 w 2873"/>
              <a:gd name="T37" fmla="*/ 993 h 2679"/>
              <a:gd name="T38" fmla="*/ 594 w 2873"/>
              <a:gd name="T39" fmla="*/ 1002 h 2679"/>
              <a:gd name="T40" fmla="*/ 840 w 2873"/>
              <a:gd name="T41" fmla="*/ 1598 h 2679"/>
              <a:gd name="T42" fmla="*/ 999 w 2873"/>
              <a:gd name="T43" fmla="*/ 1722 h 2679"/>
              <a:gd name="T44" fmla="*/ 687 w 2873"/>
              <a:gd name="T45" fmla="*/ 1893 h 2679"/>
              <a:gd name="T46" fmla="*/ 217 w 2873"/>
              <a:gd name="T47" fmla="*/ 2530 h 2679"/>
              <a:gd name="T48" fmla="*/ 277 w 2873"/>
              <a:gd name="T49" fmla="*/ 2660 h 2679"/>
              <a:gd name="T50" fmla="*/ 407 w 2873"/>
              <a:gd name="T51" fmla="*/ 2599 h 2679"/>
              <a:gd name="T52" fmla="*/ 808 w 2873"/>
              <a:gd name="T53" fmla="*/ 2056 h 2679"/>
              <a:gd name="T54" fmla="*/ 1435 w 2873"/>
              <a:gd name="T55" fmla="*/ 1846 h 2679"/>
              <a:gd name="T56" fmla="*/ 2061 w 2873"/>
              <a:gd name="T57" fmla="*/ 2056 h 2679"/>
              <a:gd name="T58" fmla="*/ 2462 w 2873"/>
              <a:gd name="T59" fmla="*/ 2599 h 2679"/>
              <a:gd name="T60" fmla="*/ 2557 w 2873"/>
              <a:gd name="T61" fmla="*/ 2666 h 2679"/>
              <a:gd name="T62" fmla="*/ 2592 w 2873"/>
              <a:gd name="T63" fmla="*/ 2660 h 2679"/>
              <a:gd name="T64" fmla="*/ 2652 w 2873"/>
              <a:gd name="T65" fmla="*/ 2530 h 2679"/>
              <a:gd name="T66" fmla="*/ 2182 w 2873"/>
              <a:gd name="T67" fmla="*/ 1893 h 2679"/>
              <a:gd name="T68" fmla="*/ 1436 w 2873"/>
              <a:gd name="T69" fmla="*/ 953 h 2679"/>
              <a:gd name="T70" fmla="*/ 1308 w 2873"/>
              <a:gd name="T71" fmla="*/ 950 h 2679"/>
              <a:gd name="T72" fmla="*/ 749 w 2873"/>
              <a:gd name="T73" fmla="*/ 799 h 2679"/>
              <a:gd name="T74" fmla="*/ 720 w 2873"/>
              <a:gd name="T75" fmla="*/ 789 h 2679"/>
              <a:gd name="T76" fmla="*/ 720 w 2873"/>
              <a:gd name="T77" fmla="*/ 650 h 2679"/>
              <a:gd name="T78" fmla="*/ 1409 w 2873"/>
              <a:gd name="T79" fmla="*/ 843 h 2679"/>
              <a:gd name="T80" fmla="*/ 1464 w 2873"/>
              <a:gd name="T81" fmla="*/ 843 h 2679"/>
              <a:gd name="T82" fmla="*/ 2153 w 2873"/>
              <a:gd name="T83" fmla="*/ 650 h 2679"/>
              <a:gd name="T84" fmla="*/ 2153 w 2873"/>
              <a:gd name="T85" fmla="*/ 789 h 2679"/>
              <a:gd name="T86" fmla="*/ 2124 w 2873"/>
              <a:gd name="T87" fmla="*/ 799 h 2679"/>
              <a:gd name="T88" fmla="*/ 1564 w 2873"/>
              <a:gd name="T89" fmla="*/ 950 h 2679"/>
              <a:gd name="T90" fmla="*/ 1436 w 2873"/>
              <a:gd name="T91" fmla="*/ 953 h 2679"/>
              <a:gd name="T92" fmla="*/ 1436 w 2873"/>
              <a:gd name="T93" fmla="*/ 211 h 2679"/>
              <a:gd name="T94" fmla="*/ 2131 w 2873"/>
              <a:gd name="T95" fmla="*/ 409 h 2679"/>
              <a:gd name="T96" fmla="*/ 1436 w 2873"/>
              <a:gd name="T97" fmla="*/ 606 h 2679"/>
              <a:gd name="T98" fmla="*/ 742 w 2873"/>
              <a:gd name="T99" fmla="*/ 409 h 2679"/>
              <a:gd name="T100" fmla="*/ 1436 w 2873"/>
              <a:gd name="T101" fmla="*/ 211 h 2679"/>
              <a:gd name="T102" fmla="*/ 802 w 2873"/>
              <a:gd name="T103" fmla="*/ 1085 h 2679"/>
              <a:gd name="T104" fmla="*/ 1288 w 2873"/>
              <a:gd name="T105" fmla="*/ 1152 h 2679"/>
              <a:gd name="T106" fmla="*/ 1436 w 2873"/>
              <a:gd name="T107" fmla="*/ 1159 h 2679"/>
              <a:gd name="T108" fmla="*/ 1584 w 2873"/>
              <a:gd name="T109" fmla="*/ 1152 h 2679"/>
              <a:gd name="T110" fmla="*/ 2071 w 2873"/>
              <a:gd name="T111" fmla="*/ 1085 h 2679"/>
              <a:gd name="T112" fmla="*/ 1436 w 2873"/>
              <a:gd name="T113" fmla="*/ 1641 h 2679"/>
              <a:gd name="T114" fmla="*/ 802 w 2873"/>
              <a:gd name="T115" fmla="*/ 1085 h 2679"/>
              <a:gd name="T116" fmla="*/ 802 w 2873"/>
              <a:gd name="T117" fmla="*/ 1085 h 2679"/>
              <a:gd name="T118" fmla="*/ 802 w 2873"/>
              <a:gd name="T119" fmla="*/ 1085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73" h="2679">
                <a:moveTo>
                  <a:pt x="2182" y="1893"/>
                </a:moveTo>
                <a:cubicBezTo>
                  <a:pt x="2086" y="1821"/>
                  <a:pt x="1982" y="1764"/>
                  <a:pt x="1872" y="1723"/>
                </a:cubicBezTo>
                <a:cubicBezTo>
                  <a:pt x="1930" y="1688"/>
                  <a:pt x="1984" y="1646"/>
                  <a:pt x="2032" y="1598"/>
                </a:cubicBezTo>
                <a:cubicBezTo>
                  <a:pt x="2191" y="1438"/>
                  <a:pt x="2279" y="1227"/>
                  <a:pt x="2279" y="1002"/>
                </a:cubicBezTo>
                <a:cubicBezTo>
                  <a:pt x="2279" y="999"/>
                  <a:pt x="2279" y="996"/>
                  <a:pt x="2279" y="993"/>
                </a:cubicBezTo>
                <a:cubicBezTo>
                  <a:pt x="2321" y="959"/>
                  <a:pt x="2356" y="913"/>
                  <a:pt x="2356" y="852"/>
                </a:cubicBezTo>
                <a:cubicBezTo>
                  <a:pt x="2356" y="556"/>
                  <a:pt x="2356" y="556"/>
                  <a:pt x="2356" y="556"/>
                </a:cubicBezTo>
                <a:cubicBezTo>
                  <a:pt x="2873" y="409"/>
                  <a:pt x="2873" y="409"/>
                  <a:pt x="2873" y="409"/>
                </a:cubicBezTo>
                <a:cubicBezTo>
                  <a:pt x="1436" y="0"/>
                  <a:pt x="1436" y="0"/>
                  <a:pt x="1436" y="0"/>
                </a:cubicBezTo>
                <a:cubicBezTo>
                  <a:pt x="0" y="409"/>
                  <a:pt x="0" y="409"/>
                  <a:pt x="0" y="409"/>
                </a:cubicBezTo>
                <a:cubicBezTo>
                  <a:pt x="207" y="467"/>
                  <a:pt x="207" y="467"/>
                  <a:pt x="207" y="467"/>
                </a:cubicBezTo>
                <a:cubicBezTo>
                  <a:pt x="207" y="468"/>
                  <a:pt x="207" y="468"/>
                  <a:pt x="207" y="468"/>
                </a:cubicBezTo>
                <a:cubicBezTo>
                  <a:pt x="207" y="1130"/>
                  <a:pt x="207" y="1130"/>
                  <a:pt x="207" y="1130"/>
                </a:cubicBezTo>
                <a:cubicBezTo>
                  <a:pt x="207" y="1186"/>
                  <a:pt x="252" y="1232"/>
                  <a:pt x="308" y="1232"/>
                </a:cubicBezTo>
                <a:cubicBezTo>
                  <a:pt x="364" y="1232"/>
                  <a:pt x="410" y="1186"/>
                  <a:pt x="410" y="1130"/>
                </a:cubicBezTo>
                <a:cubicBezTo>
                  <a:pt x="410" y="525"/>
                  <a:pt x="410" y="525"/>
                  <a:pt x="410" y="525"/>
                </a:cubicBezTo>
                <a:cubicBezTo>
                  <a:pt x="517" y="556"/>
                  <a:pt x="517" y="556"/>
                  <a:pt x="517" y="556"/>
                </a:cubicBezTo>
                <a:cubicBezTo>
                  <a:pt x="517" y="852"/>
                  <a:pt x="517" y="852"/>
                  <a:pt x="517" y="852"/>
                </a:cubicBezTo>
                <a:cubicBezTo>
                  <a:pt x="517" y="913"/>
                  <a:pt x="552" y="959"/>
                  <a:pt x="594" y="993"/>
                </a:cubicBezTo>
                <a:cubicBezTo>
                  <a:pt x="594" y="996"/>
                  <a:pt x="594" y="999"/>
                  <a:pt x="594" y="1002"/>
                </a:cubicBezTo>
                <a:cubicBezTo>
                  <a:pt x="594" y="1227"/>
                  <a:pt x="681" y="1438"/>
                  <a:pt x="840" y="1598"/>
                </a:cubicBezTo>
                <a:cubicBezTo>
                  <a:pt x="889" y="1646"/>
                  <a:pt x="942" y="1688"/>
                  <a:pt x="999" y="1722"/>
                </a:cubicBezTo>
                <a:cubicBezTo>
                  <a:pt x="889" y="1764"/>
                  <a:pt x="784" y="1821"/>
                  <a:pt x="687" y="1893"/>
                </a:cubicBezTo>
                <a:cubicBezTo>
                  <a:pt x="473" y="2052"/>
                  <a:pt x="311" y="2272"/>
                  <a:pt x="217" y="2530"/>
                </a:cubicBezTo>
                <a:cubicBezTo>
                  <a:pt x="197" y="2582"/>
                  <a:pt x="225" y="2641"/>
                  <a:pt x="277" y="2660"/>
                </a:cubicBezTo>
                <a:cubicBezTo>
                  <a:pt x="330" y="2679"/>
                  <a:pt x="388" y="2652"/>
                  <a:pt x="407" y="2599"/>
                </a:cubicBezTo>
                <a:cubicBezTo>
                  <a:pt x="488" y="2379"/>
                  <a:pt x="626" y="2191"/>
                  <a:pt x="808" y="2056"/>
                </a:cubicBezTo>
                <a:cubicBezTo>
                  <a:pt x="992" y="1919"/>
                  <a:pt x="1209" y="1846"/>
                  <a:pt x="1435" y="1846"/>
                </a:cubicBezTo>
                <a:cubicBezTo>
                  <a:pt x="1660" y="1846"/>
                  <a:pt x="1877" y="1919"/>
                  <a:pt x="2061" y="2056"/>
                </a:cubicBezTo>
                <a:cubicBezTo>
                  <a:pt x="2243" y="2191"/>
                  <a:pt x="2381" y="2379"/>
                  <a:pt x="2462" y="2599"/>
                </a:cubicBezTo>
                <a:cubicBezTo>
                  <a:pt x="2477" y="2640"/>
                  <a:pt x="2516" y="2666"/>
                  <a:pt x="2557" y="2666"/>
                </a:cubicBezTo>
                <a:cubicBezTo>
                  <a:pt x="2569" y="2666"/>
                  <a:pt x="2580" y="2664"/>
                  <a:pt x="2592" y="2660"/>
                </a:cubicBezTo>
                <a:cubicBezTo>
                  <a:pt x="2644" y="2641"/>
                  <a:pt x="2672" y="2582"/>
                  <a:pt x="2652" y="2530"/>
                </a:cubicBezTo>
                <a:cubicBezTo>
                  <a:pt x="2559" y="2272"/>
                  <a:pt x="2396" y="2052"/>
                  <a:pt x="2182" y="1893"/>
                </a:cubicBezTo>
                <a:close/>
                <a:moveTo>
                  <a:pt x="1436" y="953"/>
                </a:moveTo>
                <a:cubicBezTo>
                  <a:pt x="1392" y="953"/>
                  <a:pt x="1349" y="952"/>
                  <a:pt x="1308" y="950"/>
                </a:cubicBezTo>
                <a:cubicBezTo>
                  <a:pt x="1083" y="930"/>
                  <a:pt x="878" y="863"/>
                  <a:pt x="749" y="799"/>
                </a:cubicBezTo>
                <a:cubicBezTo>
                  <a:pt x="740" y="794"/>
                  <a:pt x="730" y="791"/>
                  <a:pt x="720" y="789"/>
                </a:cubicBezTo>
                <a:cubicBezTo>
                  <a:pt x="720" y="650"/>
                  <a:pt x="720" y="650"/>
                  <a:pt x="720" y="650"/>
                </a:cubicBezTo>
                <a:cubicBezTo>
                  <a:pt x="1409" y="843"/>
                  <a:pt x="1409" y="843"/>
                  <a:pt x="1409" y="843"/>
                </a:cubicBezTo>
                <a:cubicBezTo>
                  <a:pt x="1427" y="848"/>
                  <a:pt x="1446" y="848"/>
                  <a:pt x="1464" y="843"/>
                </a:cubicBezTo>
                <a:cubicBezTo>
                  <a:pt x="2153" y="650"/>
                  <a:pt x="2153" y="650"/>
                  <a:pt x="2153" y="650"/>
                </a:cubicBezTo>
                <a:cubicBezTo>
                  <a:pt x="2153" y="789"/>
                  <a:pt x="2153" y="789"/>
                  <a:pt x="2153" y="789"/>
                </a:cubicBezTo>
                <a:cubicBezTo>
                  <a:pt x="2143" y="791"/>
                  <a:pt x="2133" y="794"/>
                  <a:pt x="2124" y="799"/>
                </a:cubicBezTo>
                <a:cubicBezTo>
                  <a:pt x="1995" y="863"/>
                  <a:pt x="1789" y="930"/>
                  <a:pt x="1564" y="950"/>
                </a:cubicBezTo>
                <a:cubicBezTo>
                  <a:pt x="1524" y="952"/>
                  <a:pt x="1481" y="953"/>
                  <a:pt x="1436" y="953"/>
                </a:cubicBezTo>
                <a:close/>
                <a:moveTo>
                  <a:pt x="1436" y="211"/>
                </a:moveTo>
                <a:cubicBezTo>
                  <a:pt x="2131" y="409"/>
                  <a:pt x="2131" y="409"/>
                  <a:pt x="2131" y="409"/>
                </a:cubicBezTo>
                <a:cubicBezTo>
                  <a:pt x="1436" y="606"/>
                  <a:pt x="1436" y="606"/>
                  <a:pt x="1436" y="606"/>
                </a:cubicBezTo>
                <a:cubicBezTo>
                  <a:pt x="742" y="409"/>
                  <a:pt x="742" y="409"/>
                  <a:pt x="742" y="409"/>
                </a:cubicBezTo>
                <a:cubicBezTo>
                  <a:pt x="1436" y="211"/>
                  <a:pt x="1436" y="211"/>
                  <a:pt x="1436" y="211"/>
                </a:cubicBezTo>
                <a:close/>
                <a:moveTo>
                  <a:pt x="802" y="1085"/>
                </a:moveTo>
                <a:cubicBezTo>
                  <a:pt x="932" y="1120"/>
                  <a:pt x="1102" y="1144"/>
                  <a:pt x="1288" y="1152"/>
                </a:cubicBezTo>
                <a:cubicBezTo>
                  <a:pt x="1336" y="1156"/>
                  <a:pt x="1385" y="1159"/>
                  <a:pt x="1436" y="1159"/>
                </a:cubicBezTo>
                <a:cubicBezTo>
                  <a:pt x="1487" y="1159"/>
                  <a:pt x="1537" y="1156"/>
                  <a:pt x="1584" y="1152"/>
                </a:cubicBezTo>
                <a:cubicBezTo>
                  <a:pt x="1771" y="1144"/>
                  <a:pt x="1941" y="1120"/>
                  <a:pt x="2071" y="1085"/>
                </a:cubicBezTo>
                <a:cubicBezTo>
                  <a:pt x="2030" y="1398"/>
                  <a:pt x="1761" y="1641"/>
                  <a:pt x="1436" y="1641"/>
                </a:cubicBezTo>
                <a:cubicBezTo>
                  <a:pt x="1112" y="1641"/>
                  <a:pt x="843" y="1398"/>
                  <a:pt x="802" y="1085"/>
                </a:cubicBezTo>
                <a:close/>
                <a:moveTo>
                  <a:pt x="802" y="1085"/>
                </a:moveTo>
                <a:cubicBezTo>
                  <a:pt x="802" y="1085"/>
                  <a:pt x="802" y="1085"/>
                  <a:pt x="802" y="1085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BC9B8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2" name="Freeform 14">
            <a:extLst>
              <a:ext uri="{FF2B5EF4-FFF2-40B4-BE49-F238E27FC236}">
                <a16:creationId xmlns:a16="http://schemas.microsoft.com/office/drawing/2014/main" id="{ED3219CF-0482-4EEE-A62F-5EB4FCB8A1CB}"/>
              </a:ext>
            </a:extLst>
          </p:cNvPr>
          <p:cNvSpPr>
            <a:spLocks noEditPoints="1"/>
          </p:cNvSpPr>
          <p:nvPr/>
        </p:nvSpPr>
        <p:spPr bwMode="auto">
          <a:xfrm>
            <a:off x="7973114" y="3135858"/>
            <a:ext cx="640080" cy="365760"/>
          </a:xfrm>
          <a:custGeom>
            <a:avLst/>
            <a:gdLst>
              <a:gd name="T0" fmla="*/ 2804 w 2872"/>
              <a:gd name="T1" fmla="*/ 325 h 1914"/>
              <a:gd name="T2" fmla="*/ 2761 w 2872"/>
              <a:gd name="T3" fmla="*/ 325 h 1914"/>
              <a:gd name="T4" fmla="*/ 2703 w 2872"/>
              <a:gd name="T5" fmla="*/ 267 h 1914"/>
              <a:gd name="T6" fmla="*/ 2703 w 2872"/>
              <a:gd name="T7" fmla="*/ 152 h 1914"/>
              <a:gd name="T8" fmla="*/ 2647 w 2872"/>
              <a:gd name="T9" fmla="*/ 85 h 1914"/>
              <a:gd name="T10" fmla="*/ 1493 w 2872"/>
              <a:gd name="T11" fmla="*/ 218 h 1914"/>
              <a:gd name="T12" fmla="*/ 1380 w 2872"/>
              <a:gd name="T13" fmla="*/ 219 h 1914"/>
              <a:gd name="T14" fmla="*/ 225 w 2872"/>
              <a:gd name="T15" fmla="*/ 85 h 1914"/>
              <a:gd name="T16" fmla="*/ 170 w 2872"/>
              <a:gd name="T17" fmla="*/ 152 h 1914"/>
              <a:gd name="T18" fmla="*/ 170 w 2872"/>
              <a:gd name="T19" fmla="*/ 267 h 1914"/>
              <a:gd name="T20" fmla="*/ 111 w 2872"/>
              <a:gd name="T21" fmla="*/ 325 h 1914"/>
              <a:gd name="T22" fmla="*/ 68 w 2872"/>
              <a:gd name="T23" fmla="*/ 325 h 1914"/>
              <a:gd name="T24" fmla="*/ 0 w 2872"/>
              <a:gd name="T25" fmla="*/ 394 h 1914"/>
              <a:gd name="T26" fmla="*/ 1 w 2872"/>
              <a:gd name="T27" fmla="*/ 1765 h 1914"/>
              <a:gd name="T28" fmla="*/ 69 w 2872"/>
              <a:gd name="T29" fmla="*/ 1833 h 1914"/>
              <a:gd name="T30" fmla="*/ 1228 w 2872"/>
              <a:gd name="T31" fmla="*/ 1833 h 1914"/>
              <a:gd name="T32" fmla="*/ 1266 w 2872"/>
              <a:gd name="T33" fmla="*/ 1872 h 1914"/>
              <a:gd name="T34" fmla="*/ 1305 w 2872"/>
              <a:gd name="T35" fmla="*/ 1914 h 1914"/>
              <a:gd name="T36" fmla="*/ 1567 w 2872"/>
              <a:gd name="T37" fmla="*/ 1914 h 1914"/>
              <a:gd name="T38" fmla="*/ 1606 w 2872"/>
              <a:gd name="T39" fmla="*/ 1875 h 1914"/>
              <a:gd name="T40" fmla="*/ 1645 w 2872"/>
              <a:gd name="T41" fmla="*/ 1833 h 1914"/>
              <a:gd name="T42" fmla="*/ 2803 w 2872"/>
              <a:gd name="T43" fmla="*/ 1833 h 1914"/>
              <a:gd name="T44" fmla="*/ 2872 w 2872"/>
              <a:gd name="T45" fmla="*/ 1765 h 1914"/>
              <a:gd name="T46" fmla="*/ 2872 w 2872"/>
              <a:gd name="T47" fmla="*/ 394 h 1914"/>
              <a:gd name="T48" fmla="*/ 2804 w 2872"/>
              <a:gd name="T49" fmla="*/ 325 h 1914"/>
              <a:gd name="T50" fmla="*/ 1340 w 2872"/>
              <a:gd name="T51" fmla="*/ 1700 h 1914"/>
              <a:gd name="T52" fmla="*/ 331 w 2872"/>
              <a:gd name="T53" fmla="*/ 1573 h 1914"/>
              <a:gd name="T54" fmla="*/ 257 w 2872"/>
              <a:gd name="T55" fmla="*/ 1510 h 1914"/>
              <a:gd name="T56" fmla="*/ 257 w 2872"/>
              <a:gd name="T57" fmla="*/ 216 h 1914"/>
              <a:gd name="T58" fmla="*/ 314 w 2872"/>
              <a:gd name="T59" fmla="*/ 148 h 1914"/>
              <a:gd name="T60" fmla="*/ 1340 w 2872"/>
              <a:gd name="T61" fmla="*/ 308 h 1914"/>
              <a:gd name="T62" fmla="*/ 1392 w 2872"/>
              <a:gd name="T63" fmla="*/ 413 h 1914"/>
              <a:gd name="T64" fmla="*/ 1393 w 2872"/>
              <a:gd name="T65" fmla="*/ 1671 h 1914"/>
              <a:gd name="T66" fmla="*/ 1340 w 2872"/>
              <a:gd name="T67" fmla="*/ 1700 h 1914"/>
              <a:gd name="T68" fmla="*/ 2615 w 2872"/>
              <a:gd name="T69" fmla="*/ 1510 h 1914"/>
              <a:gd name="T70" fmla="*/ 2541 w 2872"/>
              <a:gd name="T71" fmla="*/ 1573 h 1914"/>
              <a:gd name="T72" fmla="*/ 1532 w 2872"/>
              <a:gd name="T73" fmla="*/ 1700 h 1914"/>
              <a:gd name="T74" fmla="*/ 1480 w 2872"/>
              <a:gd name="T75" fmla="*/ 1671 h 1914"/>
              <a:gd name="T76" fmla="*/ 1480 w 2872"/>
              <a:gd name="T77" fmla="*/ 413 h 1914"/>
              <a:gd name="T78" fmla="*/ 1533 w 2872"/>
              <a:gd name="T79" fmla="*/ 308 h 1914"/>
              <a:gd name="T80" fmla="*/ 2558 w 2872"/>
              <a:gd name="T81" fmla="*/ 148 h 1914"/>
              <a:gd name="T82" fmla="*/ 2615 w 2872"/>
              <a:gd name="T83" fmla="*/ 216 h 1914"/>
              <a:gd name="T84" fmla="*/ 2615 w 2872"/>
              <a:gd name="T85" fmla="*/ 1510 h 1914"/>
              <a:gd name="T86" fmla="*/ 2615 w 2872"/>
              <a:gd name="T87" fmla="*/ 1510 h 1914"/>
              <a:gd name="T88" fmla="*/ 2615 w 2872"/>
              <a:gd name="T89" fmla="*/ 1510 h 19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872" h="1914">
                <a:moveTo>
                  <a:pt x="2804" y="325"/>
                </a:moveTo>
                <a:cubicBezTo>
                  <a:pt x="2761" y="325"/>
                  <a:pt x="2761" y="325"/>
                  <a:pt x="2761" y="325"/>
                </a:cubicBezTo>
                <a:cubicBezTo>
                  <a:pt x="2729" y="325"/>
                  <a:pt x="2703" y="299"/>
                  <a:pt x="2703" y="267"/>
                </a:cubicBezTo>
                <a:cubicBezTo>
                  <a:pt x="2703" y="152"/>
                  <a:pt x="2703" y="152"/>
                  <a:pt x="2703" y="152"/>
                </a:cubicBezTo>
                <a:cubicBezTo>
                  <a:pt x="2703" y="119"/>
                  <a:pt x="2680" y="91"/>
                  <a:pt x="2647" y="85"/>
                </a:cubicBezTo>
                <a:cubicBezTo>
                  <a:pt x="2204" y="0"/>
                  <a:pt x="1800" y="2"/>
                  <a:pt x="1493" y="218"/>
                </a:cubicBezTo>
                <a:cubicBezTo>
                  <a:pt x="1439" y="257"/>
                  <a:pt x="1434" y="256"/>
                  <a:pt x="1380" y="219"/>
                </a:cubicBezTo>
                <a:cubicBezTo>
                  <a:pt x="1072" y="2"/>
                  <a:pt x="669" y="0"/>
                  <a:pt x="225" y="85"/>
                </a:cubicBezTo>
                <a:cubicBezTo>
                  <a:pt x="193" y="91"/>
                  <a:pt x="170" y="119"/>
                  <a:pt x="170" y="152"/>
                </a:cubicBezTo>
                <a:cubicBezTo>
                  <a:pt x="170" y="267"/>
                  <a:pt x="170" y="267"/>
                  <a:pt x="170" y="267"/>
                </a:cubicBezTo>
                <a:cubicBezTo>
                  <a:pt x="170" y="299"/>
                  <a:pt x="143" y="325"/>
                  <a:pt x="111" y="325"/>
                </a:cubicBezTo>
                <a:cubicBezTo>
                  <a:pt x="68" y="325"/>
                  <a:pt x="68" y="325"/>
                  <a:pt x="68" y="325"/>
                </a:cubicBezTo>
                <a:cubicBezTo>
                  <a:pt x="31" y="325"/>
                  <a:pt x="0" y="356"/>
                  <a:pt x="0" y="394"/>
                </a:cubicBezTo>
                <a:cubicBezTo>
                  <a:pt x="1" y="1765"/>
                  <a:pt x="1" y="1765"/>
                  <a:pt x="1" y="1765"/>
                </a:cubicBezTo>
                <a:cubicBezTo>
                  <a:pt x="1" y="1802"/>
                  <a:pt x="31" y="1833"/>
                  <a:pt x="69" y="1833"/>
                </a:cubicBezTo>
                <a:cubicBezTo>
                  <a:pt x="1228" y="1833"/>
                  <a:pt x="1228" y="1833"/>
                  <a:pt x="1228" y="1833"/>
                </a:cubicBezTo>
                <a:cubicBezTo>
                  <a:pt x="1249" y="1833"/>
                  <a:pt x="1266" y="1850"/>
                  <a:pt x="1266" y="1872"/>
                </a:cubicBezTo>
                <a:cubicBezTo>
                  <a:pt x="1266" y="1895"/>
                  <a:pt x="1282" y="1914"/>
                  <a:pt x="1305" y="1914"/>
                </a:cubicBezTo>
                <a:cubicBezTo>
                  <a:pt x="1567" y="1914"/>
                  <a:pt x="1567" y="1914"/>
                  <a:pt x="1567" y="1914"/>
                </a:cubicBezTo>
                <a:cubicBezTo>
                  <a:pt x="1588" y="1914"/>
                  <a:pt x="1606" y="1896"/>
                  <a:pt x="1606" y="1875"/>
                </a:cubicBezTo>
                <a:cubicBezTo>
                  <a:pt x="1606" y="1852"/>
                  <a:pt x="1621" y="1833"/>
                  <a:pt x="1645" y="1833"/>
                </a:cubicBezTo>
                <a:cubicBezTo>
                  <a:pt x="2803" y="1833"/>
                  <a:pt x="2803" y="1833"/>
                  <a:pt x="2803" y="1833"/>
                </a:cubicBezTo>
                <a:cubicBezTo>
                  <a:pt x="2841" y="1833"/>
                  <a:pt x="2872" y="1802"/>
                  <a:pt x="2872" y="1765"/>
                </a:cubicBezTo>
                <a:cubicBezTo>
                  <a:pt x="2872" y="394"/>
                  <a:pt x="2872" y="394"/>
                  <a:pt x="2872" y="394"/>
                </a:cubicBezTo>
                <a:cubicBezTo>
                  <a:pt x="2872" y="356"/>
                  <a:pt x="2842" y="325"/>
                  <a:pt x="2804" y="325"/>
                </a:cubicBezTo>
                <a:close/>
                <a:moveTo>
                  <a:pt x="1340" y="1700"/>
                </a:moveTo>
                <a:cubicBezTo>
                  <a:pt x="1067" y="1529"/>
                  <a:pt x="711" y="1510"/>
                  <a:pt x="331" y="1573"/>
                </a:cubicBezTo>
                <a:cubicBezTo>
                  <a:pt x="292" y="1579"/>
                  <a:pt x="257" y="1550"/>
                  <a:pt x="257" y="1510"/>
                </a:cubicBezTo>
                <a:cubicBezTo>
                  <a:pt x="257" y="216"/>
                  <a:pt x="257" y="216"/>
                  <a:pt x="257" y="216"/>
                </a:cubicBezTo>
                <a:cubicBezTo>
                  <a:pt x="257" y="182"/>
                  <a:pt x="281" y="154"/>
                  <a:pt x="314" y="148"/>
                </a:cubicBezTo>
                <a:cubicBezTo>
                  <a:pt x="710" y="81"/>
                  <a:pt x="1074" y="108"/>
                  <a:pt x="1340" y="308"/>
                </a:cubicBezTo>
                <a:cubicBezTo>
                  <a:pt x="1374" y="334"/>
                  <a:pt x="1392" y="371"/>
                  <a:pt x="1392" y="413"/>
                </a:cubicBezTo>
                <a:cubicBezTo>
                  <a:pt x="1393" y="1671"/>
                  <a:pt x="1393" y="1671"/>
                  <a:pt x="1393" y="1671"/>
                </a:cubicBezTo>
                <a:cubicBezTo>
                  <a:pt x="1393" y="1698"/>
                  <a:pt x="1363" y="1714"/>
                  <a:pt x="1340" y="1700"/>
                </a:cubicBezTo>
                <a:close/>
                <a:moveTo>
                  <a:pt x="2615" y="1510"/>
                </a:moveTo>
                <a:cubicBezTo>
                  <a:pt x="2615" y="1550"/>
                  <a:pt x="2580" y="1579"/>
                  <a:pt x="2541" y="1573"/>
                </a:cubicBezTo>
                <a:cubicBezTo>
                  <a:pt x="2162" y="1510"/>
                  <a:pt x="1805" y="1529"/>
                  <a:pt x="1532" y="1700"/>
                </a:cubicBezTo>
                <a:cubicBezTo>
                  <a:pt x="1509" y="1714"/>
                  <a:pt x="1480" y="1698"/>
                  <a:pt x="1480" y="1671"/>
                </a:cubicBezTo>
                <a:cubicBezTo>
                  <a:pt x="1480" y="413"/>
                  <a:pt x="1480" y="413"/>
                  <a:pt x="1480" y="413"/>
                </a:cubicBezTo>
                <a:cubicBezTo>
                  <a:pt x="1480" y="371"/>
                  <a:pt x="1499" y="334"/>
                  <a:pt x="1533" y="308"/>
                </a:cubicBezTo>
                <a:cubicBezTo>
                  <a:pt x="1798" y="108"/>
                  <a:pt x="2163" y="81"/>
                  <a:pt x="2558" y="148"/>
                </a:cubicBezTo>
                <a:cubicBezTo>
                  <a:pt x="2592" y="154"/>
                  <a:pt x="2615" y="182"/>
                  <a:pt x="2615" y="216"/>
                </a:cubicBezTo>
                <a:cubicBezTo>
                  <a:pt x="2615" y="1510"/>
                  <a:pt x="2615" y="1510"/>
                  <a:pt x="2615" y="1510"/>
                </a:cubicBezTo>
                <a:close/>
                <a:moveTo>
                  <a:pt x="2615" y="1510"/>
                </a:moveTo>
                <a:cubicBezTo>
                  <a:pt x="2615" y="1510"/>
                  <a:pt x="2615" y="1510"/>
                  <a:pt x="2615" y="1510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BC9B8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3" name="Freeform 10">
            <a:extLst>
              <a:ext uri="{FF2B5EF4-FFF2-40B4-BE49-F238E27FC236}">
                <a16:creationId xmlns:a16="http://schemas.microsoft.com/office/drawing/2014/main" id="{DB3A64D0-6192-4D50-8C2D-B3044AFCBDEB}"/>
              </a:ext>
            </a:extLst>
          </p:cNvPr>
          <p:cNvSpPr>
            <a:spLocks noEditPoints="1"/>
          </p:cNvSpPr>
          <p:nvPr/>
        </p:nvSpPr>
        <p:spPr bwMode="auto">
          <a:xfrm>
            <a:off x="6396244" y="2953013"/>
            <a:ext cx="637967" cy="624499"/>
          </a:xfrm>
          <a:custGeom>
            <a:avLst/>
            <a:gdLst>
              <a:gd name="T0" fmla="*/ 794 w 3251"/>
              <a:gd name="T1" fmla="*/ 2673 h 3184"/>
              <a:gd name="T2" fmla="*/ 794 w 3251"/>
              <a:gd name="T3" fmla="*/ 1532 h 3184"/>
              <a:gd name="T4" fmla="*/ 919 w 3251"/>
              <a:gd name="T5" fmla="*/ 1532 h 3184"/>
              <a:gd name="T6" fmla="*/ 919 w 3251"/>
              <a:gd name="T7" fmla="*/ 1391 h 3184"/>
              <a:gd name="T8" fmla="*/ 280 w 3251"/>
              <a:gd name="T9" fmla="*/ 1391 h 3184"/>
              <a:gd name="T10" fmla="*/ 280 w 3251"/>
              <a:gd name="T11" fmla="*/ 1520 h 3184"/>
              <a:gd name="T12" fmla="*/ 405 w 3251"/>
              <a:gd name="T13" fmla="*/ 1520 h 3184"/>
              <a:gd name="T14" fmla="*/ 405 w 3251"/>
              <a:gd name="T15" fmla="*/ 2673 h 3184"/>
              <a:gd name="T16" fmla="*/ 794 w 3251"/>
              <a:gd name="T17" fmla="*/ 2673 h 3184"/>
              <a:gd name="T18" fmla="*/ 80 w 3251"/>
              <a:gd name="T19" fmla="*/ 1266 h 3184"/>
              <a:gd name="T20" fmla="*/ 3176 w 3251"/>
              <a:gd name="T21" fmla="*/ 1266 h 3184"/>
              <a:gd name="T22" fmla="*/ 3177 w 3251"/>
              <a:gd name="T23" fmla="*/ 1117 h 3184"/>
              <a:gd name="T24" fmla="*/ 1625 w 3251"/>
              <a:gd name="T25" fmla="*/ 0 h 3184"/>
              <a:gd name="T26" fmla="*/ 80 w 3251"/>
              <a:gd name="T27" fmla="*/ 1117 h 3184"/>
              <a:gd name="T28" fmla="*/ 80 w 3251"/>
              <a:gd name="T29" fmla="*/ 1266 h 3184"/>
              <a:gd name="T30" fmla="*/ 1625 w 3251"/>
              <a:gd name="T31" fmla="*/ 528 h 3184"/>
              <a:gd name="T32" fmla="*/ 1849 w 3251"/>
              <a:gd name="T33" fmla="*/ 752 h 3184"/>
              <a:gd name="T34" fmla="*/ 1625 w 3251"/>
              <a:gd name="T35" fmla="*/ 976 h 3184"/>
              <a:gd name="T36" fmla="*/ 1401 w 3251"/>
              <a:gd name="T37" fmla="*/ 752 h 3184"/>
              <a:gd name="T38" fmla="*/ 1625 w 3251"/>
              <a:gd name="T39" fmla="*/ 528 h 3184"/>
              <a:gd name="T40" fmla="*/ 157 w 3251"/>
              <a:gd name="T41" fmla="*/ 2928 h 3184"/>
              <a:gd name="T42" fmla="*/ 3099 w 3251"/>
              <a:gd name="T43" fmla="*/ 2928 h 3184"/>
              <a:gd name="T44" fmla="*/ 3099 w 3251"/>
              <a:gd name="T45" fmla="*/ 2803 h 3184"/>
              <a:gd name="T46" fmla="*/ 157 w 3251"/>
              <a:gd name="T47" fmla="*/ 2803 h 3184"/>
              <a:gd name="T48" fmla="*/ 157 w 3251"/>
              <a:gd name="T49" fmla="*/ 2928 h 3184"/>
              <a:gd name="T50" fmla="*/ 29 w 3251"/>
              <a:gd name="T51" fmla="*/ 3184 h 3184"/>
              <a:gd name="T52" fmla="*/ 3227 w 3251"/>
              <a:gd name="T53" fmla="*/ 3184 h 3184"/>
              <a:gd name="T54" fmla="*/ 3227 w 3251"/>
              <a:gd name="T55" fmla="*/ 3067 h 3184"/>
              <a:gd name="T56" fmla="*/ 29 w 3251"/>
              <a:gd name="T57" fmla="*/ 3067 h 3184"/>
              <a:gd name="T58" fmla="*/ 29 w 3251"/>
              <a:gd name="T59" fmla="*/ 3184 h 3184"/>
              <a:gd name="T60" fmla="*/ 1822 w 3251"/>
              <a:gd name="T61" fmla="*/ 2673 h 3184"/>
              <a:gd name="T62" fmla="*/ 1822 w 3251"/>
              <a:gd name="T63" fmla="*/ 1524 h 3184"/>
              <a:gd name="T64" fmla="*/ 1948 w 3251"/>
              <a:gd name="T65" fmla="*/ 1524 h 3184"/>
              <a:gd name="T66" fmla="*/ 1948 w 3251"/>
              <a:gd name="T67" fmla="*/ 1399 h 3184"/>
              <a:gd name="T68" fmla="*/ 1308 w 3251"/>
              <a:gd name="T69" fmla="*/ 1399 h 3184"/>
              <a:gd name="T70" fmla="*/ 1308 w 3251"/>
              <a:gd name="T71" fmla="*/ 1520 h 3184"/>
              <a:gd name="T72" fmla="*/ 1433 w 3251"/>
              <a:gd name="T73" fmla="*/ 1520 h 3184"/>
              <a:gd name="T74" fmla="*/ 1433 w 3251"/>
              <a:gd name="T75" fmla="*/ 2673 h 3184"/>
              <a:gd name="T76" fmla="*/ 1822 w 3251"/>
              <a:gd name="T77" fmla="*/ 2673 h 3184"/>
              <a:gd name="T78" fmla="*/ 2843 w 3251"/>
              <a:gd name="T79" fmla="*/ 2673 h 3184"/>
              <a:gd name="T80" fmla="*/ 2843 w 3251"/>
              <a:gd name="T81" fmla="*/ 1524 h 3184"/>
              <a:gd name="T82" fmla="*/ 2968 w 3251"/>
              <a:gd name="T83" fmla="*/ 1524 h 3184"/>
              <a:gd name="T84" fmla="*/ 2968 w 3251"/>
              <a:gd name="T85" fmla="*/ 1399 h 3184"/>
              <a:gd name="T86" fmla="*/ 2329 w 3251"/>
              <a:gd name="T87" fmla="*/ 1399 h 3184"/>
              <a:gd name="T88" fmla="*/ 2329 w 3251"/>
              <a:gd name="T89" fmla="*/ 1520 h 3184"/>
              <a:gd name="T90" fmla="*/ 2454 w 3251"/>
              <a:gd name="T91" fmla="*/ 1520 h 3184"/>
              <a:gd name="T92" fmla="*/ 2454 w 3251"/>
              <a:gd name="T93" fmla="*/ 2673 h 3184"/>
              <a:gd name="T94" fmla="*/ 2843 w 3251"/>
              <a:gd name="T95" fmla="*/ 2673 h 3184"/>
              <a:gd name="T96" fmla="*/ 2843 w 3251"/>
              <a:gd name="T97" fmla="*/ 2673 h 3184"/>
              <a:gd name="T98" fmla="*/ 2843 w 3251"/>
              <a:gd name="T99" fmla="*/ 2673 h 3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251" h="3184">
                <a:moveTo>
                  <a:pt x="794" y="2673"/>
                </a:moveTo>
                <a:cubicBezTo>
                  <a:pt x="794" y="1532"/>
                  <a:pt x="794" y="1532"/>
                  <a:pt x="794" y="1532"/>
                </a:cubicBezTo>
                <a:cubicBezTo>
                  <a:pt x="919" y="1532"/>
                  <a:pt x="919" y="1532"/>
                  <a:pt x="919" y="1532"/>
                </a:cubicBezTo>
                <a:cubicBezTo>
                  <a:pt x="919" y="1391"/>
                  <a:pt x="919" y="1391"/>
                  <a:pt x="919" y="1391"/>
                </a:cubicBezTo>
                <a:cubicBezTo>
                  <a:pt x="280" y="1391"/>
                  <a:pt x="280" y="1391"/>
                  <a:pt x="280" y="1391"/>
                </a:cubicBezTo>
                <a:cubicBezTo>
                  <a:pt x="280" y="1520"/>
                  <a:pt x="280" y="1520"/>
                  <a:pt x="280" y="1520"/>
                </a:cubicBezTo>
                <a:cubicBezTo>
                  <a:pt x="405" y="1520"/>
                  <a:pt x="405" y="1520"/>
                  <a:pt x="405" y="1520"/>
                </a:cubicBezTo>
                <a:cubicBezTo>
                  <a:pt x="405" y="2673"/>
                  <a:pt x="405" y="2673"/>
                  <a:pt x="405" y="2673"/>
                </a:cubicBezTo>
                <a:cubicBezTo>
                  <a:pt x="794" y="2673"/>
                  <a:pt x="794" y="2673"/>
                  <a:pt x="794" y="2673"/>
                </a:cubicBezTo>
                <a:close/>
                <a:moveTo>
                  <a:pt x="80" y="1266"/>
                </a:moveTo>
                <a:cubicBezTo>
                  <a:pt x="3176" y="1266"/>
                  <a:pt x="3176" y="1266"/>
                  <a:pt x="3176" y="1266"/>
                </a:cubicBezTo>
                <a:cubicBezTo>
                  <a:pt x="3251" y="1233"/>
                  <a:pt x="3247" y="1163"/>
                  <a:pt x="3177" y="1117"/>
                </a:cubicBezTo>
                <a:cubicBezTo>
                  <a:pt x="3107" y="1070"/>
                  <a:pt x="1625" y="0"/>
                  <a:pt x="1625" y="0"/>
                </a:cubicBezTo>
                <a:cubicBezTo>
                  <a:pt x="1625" y="0"/>
                  <a:pt x="154" y="1070"/>
                  <a:pt x="80" y="1117"/>
                </a:cubicBezTo>
                <a:cubicBezTo>
                  <a:pt x="5" y="1163"/>
                  <a:pt x="0" y="1233"/>
                  <a:pt x="80" y="1266"/>
                </a:cubicBezTo>
                <a:close/>
                <a:moveTo>
                  <a:pt x="1625" y="528"/>
                </a:moveTo>
                <a:cubicBezTo>
                  <a:pt x="1749" y="528"/>
                  <a:pt x="1849" y="629"/>
                  <a:pt x="1849" y="752"/>
                </a:cubicBezTo>
                <a:cubicBezTo>
                  <a:pt x="1849" y="876"/>
                  <a:pt x="1749" y="976"/>
                  <a:pt x="1625" y="976"/>
                </a:cubicBezTo>
                <a:cubicBezTo>
                  <a:pt x="1502" y="976"/>
                  <a:pt x="1401" y="876"/>
                  <a:pt x="1401" y="752"/>
                </a:cubicBezTo>
                <a:cubicBezTo>
                  <a:pt x="1401" y="629"/>
                  <a:pt x="1502" y="528"/>
                  <a:pt x="1625" y="528"/>
                </a:cubicBezTo>
                <a:close/>
                <a:moveTo>
                  <a:pt x="157" y="2928"/>
                </a:moveTo>
                <a:cubicBezTo>
                  <a:pt x="3099" y="2928"/>
                  <a:pt x="3099" y="2928"/>
                  <a:pt x="3099" y="2928"/>
                </a:cubicBezTo>
                <a:cubicBezTo>
                  <a:pt x="3099" y="2803"/>
                  <a:pt x="3099" y="2803"/>
                  <a:pt x="3099" y="2803"/>
                </a:cubicBezTo>
                <a:cubicBezTo>
                  <a:pt x="157" y="2803"/>
                  <a:pt x="157" y="2803"/>
                  <a:pt x="157" y="2803"/>
                </a:cubicBezTo>
                <a:cubicBezTo>
                  <a:pt x="157" y="2928"/>
                  <a:pt x="157" y="2928"/>
                  <a:pt x="157" y="2928"/>
                </a:cubicBezTo>
                <a:close/>
                <a:moveTo>
                  <a:pt x="29" y="3184"/>
                </a:moveTo>
                <a:cubicBezTo>
                  <a:pt x="3227" y="3184"/>
                  <a:pt x="3227" y="3184"/>
                  <a:pt x="3227" y="3184"/>
                </a:cubicBezTo>
                <a:cubicBezTo>
                  <a:pt x="3227" y="3067"/>
                  <a:pt x="3227" y="3067"/>
                  <a:pt x="3227" y="3067"/>
                </a:cubicBezTo>
                <a:cubicBezTo>
                  <a:pt x="29" y="3067"/>
                  <a:pt x="29" y="3067"/>
                  <a:pt x="29" y="3067"/>
                </a:cubicBezTo>
                <a:cubicBezTo>
                  <a:pt x="29" y="3184"/>
                  <a:pt x="29" y="3184"/>
                  <a:pt x="29" y="3184"/>
                </a:cubicBezTo>
                <a:close/>
                <a:moveTo>
                  <a:pt x="1822" y="2673"/>
                </a:moveTo>
                <a:cubicBezTo>
                  <a:pt x="1822" y="1524"/>
                  <a:pt x="1822" y="1524"/>
                  <a:pt x="1822" y="1524"/>
                </a:cubicBezTo>
                <a:cubicBezTo>
                  <a:pt x="1948" y="1524"/>
                  <a:pt x="1948" y="1524"/>
                  <a:pt x="1948" y="1524"/>
                </a:cubicBezTo>
                <a:cubicBezTo>
                  <a:pt x="1948" y="1399"/>
                  <a:pt x="1948" y="1399"/>
                  <a:pt x="1948" y="1399"/>
                </a:cubicBezTo>
                <a:cubicBezTo>
                  <a:pt x="1308" y="1399"/>
                  <a:pt x="1308" y="1399"/>
                  <a:pt x="1308" y="1399"/>
                </a:cubicBezTo>
                <a:cubicBezTo>
                  <a:pt x="1308" y="1520"/>
                  <a:pt x="1308" y="1520"/>
                  <a:pt x="1308" y="1520"/>
                </a:cubicBezTo>
                <a:cubicBezTo>
                  <a:pt x="1433" y="1520"/>
                  <a:pt x="1433" y="1520"/>
                  <a:pt x="1433" y="1520"/>
                </a:cubicBezTo>
                <a:cubicBezTo>
                  <a:pt x="1433" y="2673"/>
                  <a:pt x="1433" y="2673"/>
                  <a:pt x="1433" y="2673"/>
                </a:cubicBezTo>
                <a:cubicBezTo>
                  <a:pt x="1822" y="2673"/>
                  <a:pt x="1822" y="2673"/>
                  <a:pt x="1822" y="2673"/>
                </a:cubicBezTo>
                <a:close/>
                <a:moveTo>
                  <a:pt x="2843" y="2673"/>
                </a:moveTo>
                <a:cubicBezTo>
                  <a:pt x="2843" y="1524"/>
                  <a:pt x="2843" y="1524"/>
                  <a:pt x="2843" y="1524"/>
                </a:cubicBezTo>
                <a:cubicBezTo>
                  <a:pt x="2968" y="1524"/>
                  <a:pt x="2968" y="1524"/>
                  <a:pt x="2968" y="1524"/>
                </a:cubicBezTo>
                <a:cubicBezTo>
                  <a:pt x="2968" y="1399"/>
                  <a:pt x="2968" y="1399"/>
                  <a:pt x="2968" y="1399"/>
                </a:cubicBezTo>
                <a:cubicBezTo>
                  <a:pt x="2329" y="1399"/>
                  <a:pt x="2329" y="1399"/>
                  <a:pt x="2329" y="1399"/>
                </a:cubicBezTo>
                <a:cubicBezTo>
                  <a:pt x="2329" y="1520"/>
                  <a:pt x="2329" y="1520"/>
                  <a:pt x="2329" y="1520"/>
                </a:cubicBezTo>
                <a:cubicBezTo>
                  <a:pt x="2454" y="1520"/>
                  <a:pt x="2454" y="1520"/>
                  <a:pt x="2454" y="1520"/>
                </a:cubicBezTo>
                <a:cubicBezTo>
                  <a:pt x="2454" y="2673"/>
                  <a:pt x="2454" y="2673"/>
                  <a:pt x="2454" y="2673"/>
                </a:cubicBezTo>
                <a:cubicBezTo>
                  <a:pt x="2843" y="2673"/>
                  <a:pt x="2843" y="2673"/>
                  <a:pt x="2843" y="2673"/>
                </a:cubicBezTo>
                <a:close/>
                <a:moveTo>
                  <a:pt x="2843" y="2673"/>
                </a:moveTo>
                <a:cubicBezTo>
                  <a:pt x="2843" y="2673"/>
                  <a:pt x="2843" y="2673"/>
                  <a:pt x="2843" y="2673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BC9B8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Google Shape;10924;p74">
            <a:extLst>
              <a:ext uri="{FF2B5EF4-FFF2-40B4-BE49-F238E27FC236}">
                <a16:creationId xmlns:a16="http://schemas.microsoft.com/office/drawing/2014/main" id="{3A95DAA5-D779-4F86-B8FC-0B28C5E6BEFB}"/>
              </a:ext>
            </a:extLst>
          </p:cNvPr>
          <p:cNvSpPr/>
          <p:nvPr/>
        </p:nvSpPr>
        <p:spPr>
          <a:xfrm>
            <a:off x="4862982" y="304441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11784" h="11713" extrusionOk="0">
                <a:moveTo>
                  <a:pt x="5136" y="4128"/>
                </a:moveTo>
                <a:cubicBezTo>
                  <a:pt x="5671" y="4128"/>
                  <a:pt x="6112" y="4569"/>
                  <a:pt x="6144" y="5136"/>
                </a:cubicBezTo>
                <a:lnTo>
                  <a:pt x="5230" y="4853"/>
                </a:lnTo>
                <a:cubicBezTo>
                  <a:pt x="5198" y="4839"/>
                  <a:pt x="5165" y="4832"/>
                  <a:pt x="5131" y="4832"/>
                </a:cubicBezTo>
                <a:cubicBezTo>
                  <a:pt x="4934" y="4832"/>
                  <a:pt x="4735" y="5052"/>
                  <a:pt x="4789" y="5294"/>
                </a:cubicBezTo>
                <a:lnTo>
                  <a:pt x="5073" y="6239"/>
                </a:lnTo>
                <a:cubicBezTo>
                  <a:pt x="4537" y="6176"/>
                  <a:pt x="4096" y="5703"/>
                  <a:pt x="4096" y="5168"/>
                </a:cubicBezTo>
                <a:cubicBezTo>
                  <a:pt x="4096" y="4601"/>
                  <a:pt x="4569" y="4128"/>
                  <a:pt x="5136" y="4128"/>
                </a:cubicBezTo>
                <a:close/>
                <a:moveTo>
                  <a:pt x="5199" y="2364"/>
                </a:moveTo>
                <a:cubicBezTo>
                  <a:pt x="6680" y="2364"/>
                  <a:pt x="7940" y="3592"/>
                  <a:pt x="7940" y="5136"/>
                </a:cubicBezTo>
                <a:cubicBezTo>
                  <a:pt x="7940" y="5294"/>
                  <a:pt x="7940" y="5388"/>
                  <a:pt x="7908" y="5546"/>
                </a:cubicBezTo>
                <a:lnTo>
                  <a:pt x="6932" y="5294"/>
                </a:lnTo>
                <a:lnTo>
                  <a:pt x="6932" y="5136"/>
                </a:lnTo>
                <a:cubicBezTo>
                  <a:pt x="6806" y="4223"/>
                  <a:pt x="6049" y="3466"/>
                  <a:pt x="5104" y="3466"/>
                </a:cubicBezTo>
                <a:cubicBezTo>
                  <a:pt x="4159" y="3466"/>
                  <a:pt x="3435" y="4223"/>
                  <a:pt x="3435" y="5168"/>
                </a:cubicBezTo>
                <a:cubicBezTo>
                  <a:pt x="3435" y="5609"/>
                  <a:pt x="3624" y="6081"/>
                  <a:pt x="3939" y="6396"/>
                </a:cubicBezTo>
                <a:cubicBezTo>
                  <a:pt x="4254" y="6743"/>
                  <a:pt x="4695" y="6900"/>
                  <a:pt x="5167" y="6900"/>
                </a:cubicBezTo>
                <a:lnTo>
                  <a:pt x="5325" y="6900"/>
                </a:lnTo>
                <a:lnTo>
                  <a:pt x="5577" y="7877"/>
                </a:lnTo>
                <a:cubicBezTo>
                  <a:pt x="5482" y="7909"/>
                  <a:pt x="5325" y="7909"/>
                  <a:pt x="5199" y="7909"/>
                </a:cubicBezTo>
                <a:cubicBezTo>
                  <a:pt x="3687" y="7909"/>
                  <a:pt x="2426" y="6648"/>
                  <a:pt x="2426" y="5136"/>
                </a:cubicBezTo>
                <a:cubicBezTo>
                  <a:pt x="2426" y="3624"/>
                  <a:pt x="3655" y="2364"/>
                  <a:pt x="5199" y="2364"/>
                </a:cubicBezTo>
                <a:close/>
                <a:moveTo>
                  <a:pt x="5167" y="726"/>
                </a:moveTo>
                <a:cubicBezTo>
                  <a:pt x="7940" y="726"/>
                  <a:pt x="10051" y="3277"/>
                  <a:pt x="9515" y="6018"/>
                </a:cubicBezTo>
                <a:lnTo>
                  <a:pt x="8507" y="5766"/>
                </a:lnTo>
                <a:cubicBezTo>
                  <a:pt x="8538" y="5546"/>
                  <a:pt x="8538" y="5357"/>
                  <a:pt x="8538" y="5136"/>
                </a:cubicBezTo>
                <a:cubicBezTo>
                  <a:pt x="8538" y="3246"/>
                  <a:pt x="7026" y="1702"/>
                  <a:pt x="5104" y="1702"/>
                </a:cubicBezTo>
                <a:cubicBezTo>
                  <a:pt x="3214" y="1702"/>
                  <a:pt x="1702" y="3246"/>
                  <a:pt x="1702" y="5136"/>
                </a:cubicBezTo>
                <a:cubicBezTo>
                  <a:pt x="1702" y="7027"/>
                  <a:pt x="3214" y="8602"/>
                  <a:pt x="5104" y="8602"/>
                </a:cubicBezTo>
                <a:cubicBezTo>
                  <a:pt x="5325" y="8602"/>
                  <a:pt x="5514" y="8602"/>
                  <a:pt x="5703" y="8539"/>
                </a:cubicBezTo>
                <a:lnTo>
                  <a:pt x="5986" y="9578"/>
                </a:lnTo>
                <a:cubicBezTo>
                  <a:pt x="5695" y="9636"/>
                  <a:pt x="5405" y="9664"/>
                  <a:pt x="5119" y="9664"/>
                </a:cubicBezTo>
                <a:cubicBezTo>
                  <a:pt x="2751" y="9664"/>
                  <a:pt x="694" y="7758"/>
                  <a:pt x="694" y="5199"/>
                </a:cubicBezTo>
                <a:cubicBezTo>
                  <a:pt x="694" y="2679"/>
                  <a:pt x="2773" y="726"/>
                  <a:pt x="5167" y="726"/>
                </a:cubicBezTo>
                <a:close/>
                <a:moveTo>
                  <a:pt x="5671" y="5672"/>
                </a:moveTo>
                <a:lnTo>
                  <a:pt x="5671" y="5672"/>
                </a:lnTo>
                <a:cubicBezTo>
                  <a:pt x="10240" y="6964"/>
                  <a:pt x="9578" y="6774"/>
                  <a:pt x="9704" y="6806"/>
                </a:cubicBezTo>
                <a:lnTo>
                  <a:pt x="8853" y="7373"/>
                </a:lnTo>
                <a:cubicBezTo>
                  <a:pt x="8664" y="7499"/>
                  <a:pt x="8664" y="7751"/>
                  <a:pt x="8822" y="7877"/>
                </a:cubicBezTo>
                <a:lnTo>
                  <a:pt x="10964" y="9956"/>
                </a:lnTo>
                <a:cubicBezTo>
                  <a:pt x="11027" y="10114"/>
                  <a:pt x="11027" y="10335"/>
                  <a:pt x="10901" y="10492"/>
                </a:cubicBezTo>
                <a:lnTo>
                  <a:pt x="10429" y="10965"/>
                </a:lnTo>
                <a:cubicBezTo>
                  <a:pt x="10366" y="11012"/>
                  <a:pt x="10279" y="11035"/>
                  <a:pt x="10192" y="11035"/>
                </a:cubicBezTo>
                <a:cubicBezTo>
                  <a:pt x="10106" y="11035"/>
                  <a:pt x="10019" y="11012"/>
                  <a:pt x="9956" y="10965"/>
                </a:cubicBezTo>
                <a:lnTo>
                  <a:pt x="7845" y="8854"/>
                </a:lnTo>
                <a:cubicBezTo>
                  <a:pt x="7777" y="8786"/>
                  <a:pt x="7691" y="8753"/>
                  <a:pt x="7606" y="8753"/>
                </a:cubicBezTo>
                <a:cubicBezTo>
                  <a:pt x="7493" y="8753"/>
                  <a:pt x="7381" y="8809"/>
                  <a:pt x="7310" y="8917"/>
                </a:cubicBezTo>
                <a:cubicBezTo>
                  <a:pt x="7247" y="8980"/>
                  <a:pt x="6806" y="9641"/>
                  <a:pt x="6774" y="9736"/>
                </a:cubicBezTo>
                <a:cubicBezTo>
                  <a:pt x="6680" y="9484"/>
                  <a:pt x="5703" y="5861"/>
                  <a:pt x="5671" y="5672"/>
                </a:cubicBezTo>
                <a:close/>
                <a:moveTo>
                  <a:pt x="5104" y="1"/>
                </a:moveTo>
                <a:cubicBezTo>
                  <a:pt x="2363" y="1"/>
                  <a:pt x="0" y="2238"/>
                  <a:pt x="0" y="5168"/>
                </a:cubicBezTo>
                <a:cubicBezTo>
                  <a:pt x="0" y="8066"/>
                  <a:pt x="2332" y="10303"/>
                  <a:pt x="5104" y="10303"/>
                </a:cubicBezTo>
                <a:cubicBezTo>
                  <a:pt x="5482" y="10303"/>
                  <a:pt x="5797" y="10272"/>
                  <a:pt x="6144" y="10208"/>
                </a:cubicBezTo>
                <a:lnTo>
                  <a:pt x="6270" y="10587"/>
                </a:lnTo>
                <a:cubicBezTo>
                  <a:pt x="6307" y="10755"/>
                  <a:pt x="6444" y="10845"/>
                  <a:pt x="6596" y="10845"/>
                </a:cubicBezTo>
                <a:cubicBezTo>
                  <a:pt x="6700" y="10845"/>
                  <a:pt x="6810" y="10802"/>
                  <a:pt x="6900" y="10713"/>
                </a:cubicBezTo>
                <a:lnTo>
                  <a:pt x="7625" y="9610"/>
                </a:lnTo>
                <a:lnTo>
                  <a:pt x="9483" y="11406"/>
                </a:lnTo>
                <a:cubicBezTo>
                  <a:pt x="9688" y="11610"/>
                  <a:pt x="9956" y="11713"/>
                  <a:pt x="10220" y="11713"/>
                </a:cubicBezTo>
                <a:cubicBezTo>
                  <a:pt x="10484" y="11713"/>
                  <a:pt x="10744" y="11610"/>
                  <a:pt x="10933" y="11406"/>
                </a:cubicBezTo>
                <a:lnTo>
                  <a:pt x="11405" y="10933"/>
                </a:lnTo>
                <a:cubicBezTo>
                  <a:pt x="11783" y="10555"/>
                  <a:pt x="11783" y="9893"/>
                  <a:pt x="11374" y="9484"/>
                </a:cubicBezTo>
                <a:lnTo>
                  <a:pt x="9515" y="7720"/>
                </a:lnTo>
                <a:lnTo>
                  <a:pt x="10618" y="6964"/>
                </a:lnTo>
                <a:cubicBezTo>
                  <a:pt x="10870" y="6806"/>
                  <a:pt x="10838" y="6428"/>
                  <a:pt x="10555" y="6333"/>
                </a:cubicBezTo>
                <a:lnTo>
                  <a:pt x="10145" y="6239"/>
                </a:lnTo>
                <a:cubicBezTo>
                  <a:pt x="10303" y="5483"/>
                  <a:pt x="10271" y="4695"/>
                  <a:pt x="10082" y="3908"/>
                </a:cubicBezTo>
                <a:cubicBezTo>
                  <a:pt x="9483" y="1576"/>
                  <a:pt x="7436" y="1"/>
                  <a:pt x="5104" y="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1031;p74">
            <a:extLst>
              <a:ext uri="{FF2B5EF4-FFF2-40B4-BE49-F238E27FC236}">
                <a16:creationId xmlns:a16="http://schemas.microsoft.com/office/drawing/2014/main" id="{D589A9BC-B3C7-4AF4-AE10-8DF7BBA0A0DA}"/>
              </a:ext>
            </a:extLst>
          </p:cNvPr>
          <p:cNvSpPr/>
          <p:nvPr/>
        </p:nvSpPr>
        <p:spPr>
          <a:xfrm>
            <a:off x="3613976" y="3368510"/>
            <a:ext cx="96165" cy="93216"/>
          </a:xfrm>
          <a:custGeom>
            <a:avLst/>
            <a:gdLst/>
            <a:ahLst/>
            <a:cxnLst/>
            <a:rect l="l" t="t" r="r" b="b"/>
            <a:pathLst>
              <a:path w="2049" h="1986" extrusionOk="0">
                <a:moveTo>
                  <a:pt x="343" y="0"/>
                </a:moveTo>
                <a:cubicBezTo>
                  <a:pt x="253" y="0"/>
                  <a:pt x="158" y="32"/>
                  <a:pt x="95" y="95"/>
                </a:cubicBezTo>
                <a:cubicBezTo>
                  <a:pt x="1" y="189"/>
                  <a:pt x="1" y="441"/>
                  <a:pt x="95" y="536"/>
                </a:cubicBezTo>
                <a:lnTo>
                  <a:pt x="536" y="977"/>
                </a:lnTo>
                <a:lnTo>
                  <a:pt x="95" y="1418"/>
                </a:lnTo>
                <a:cubicBezTo>
                  <a:pt x="1" y="1544"/>
                  <a:pt x="1" y="1765"/>
                  <a:pt x="95" y="1891"/>
                </a:cubicBezTo>
                <a:cubicBezTo>
                  <a:pt x="158" y="1954"/>
                  <a:pt x="253" y="1985"/>
                  <a:pt x="343" y="1985"/>
                </a:cubicBezTo>
                <a:cubicBezTo>
                  <a:pt x="434" y="1985"/>
                  <a:pt x="521" y="1954"/>
                  <a:pt x="568" y="1891"/>
                </a:cubicBezTo>
                <a:lnTo>
                  <a:pt x="1009" y="1450"/>
                </a:lnTo>
                <a:lnTo>
                  <a:pt x="1450" y="1891"/>
                </a:lnTo>
                <a:cubicBezTo>
                  <a:pt x="1513" y="1954"/>
                  <a:pt x="1600" y="1985"/>
                  <a:pt x="1686" y="1985"/>
                </a:cubicBezTo>
                <a:cubicBezTo>
                  <a:pt x="1773" y="1985"/>
                  <a:pt x="1860" y="1954"/>
                  <a:pt x="1923" y="1891"/>
                </a:cubicBezTo>
                <a:cubicBezTo>
                  <a:pt x="2049" y="1765"/>
                  <a:pt x="2049" y="1544"/>
                  <a:pt x="1923" y="1418"/>
                </a:cubicBezTo>
                <a:lnTo>
                  <a:pt x="1482" y="977"/>
                </a:lnTo>
                <a:lnTo>
                  <a:pt x="1923" y="536"/>
                </a:lnTo>
                <a:cubicBezTo>
                  <a:pt x="2049" y="441"/>
                  <a:pt x="2049" y="189"/>
                  <a:pt x="1923" y="95"/>
                </a:cubicBezTo>
                <a:cubicBezTo>
                  <a:pt x="1860" y="32"/>
                  <a:pt x="1773" y="0"/>
                  <a:pt x="1686" y="0"/>
                </a:cubicBezTo>
                <a:cubicBezTo>
                  <a:pt x="1600" y="0"/>
                  <a:pt x="1513" y="32"/>
                  <a:pt x="1450" y="95"/>
                </a:cubicBezTo>
                <a:lnTo>
                  <a:pt x="1009" y="504"/>
                </a:lnTo>
                <a:lnTo>
                  <a:pt x="568" y="95"/>
                </a:lnTo>
                <a:cubicBezTo>
                  <a:pt x="521" y="32"/>
                  <a:pt x="434" y="0"/>
                  <a:pt x="343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1032;p74">
            <a:extLst>
              <a:ext uri="{FF2B5EF4-FFF2-40B4-BE49-F238E27FC236}">
                <a16:creationId xmlns:a16="http://schemas.microsoft.com/office/drawing/2014/main" id="{AA1A5571-3F2A-4100-9D1D-27935AD04852}"/>
              </a:ext>
            </a:extLst>
          </p:cNvPr>
          <p:cNvSpPr/>
          <p:nvPr/>
        </p:nvSpPr>
        <p:spPr>
          <a:xfrm>
            <a:off x="3386306" y="3174428"/>
            <a:ext cx="96118" cy="93544"/>
          </a:xfrm>
          <a:custGeom>
            <a:avLst/>
            <a:gdLst/>
            <a:ahLst/>
            <a:cxnLst/>
            <a:rect l="l" t="t" r="r" b="b"/>
            <a:pathLst>
              <a:path w="2048" h="1993" extrusionOk="0">
                <a:moveTo>
                  <a:pt x="351" y="0"/>
                </a:moveTo>
                <a:cubicBezTo>
                  <a:pt x="260" y="0"/>
                  <a:pt x="173" y="24"/>
                  <a:pt x="126" y="71"/>
                </a:cubicBezTo>
                <a:cubicBezTo>
                  <a:pt x="0" y="197"/>
                  <a:pt x="0" y="449"/>
                  <a:pt x="126" y="544"/>
                </a:cubicBezTo>
                <a:lnTo>
                  <a:pt x="536" y="985"/>
                </a:lnTo>
                <a:lnTo>
                  <a:pt x="126" y="1426"/>
                </a:lnTo>
                <a:cubicBezTo>
                  <a:pt x="0" y="1552"/>
                  <a:pt x="0" y="1772"/>
                  <a:pt x="126" y="1898"/>
                </a:cubicBezTo>
                <a:cubicBezTo>
                  <a:pt x="173" y="1961"/>
                  <a:pt x="260" y="1993"/>
                  <a:pt x="351" y="1993"/>
                </a:cubicBezTo>
                <a:cubicBezTo>
                  <a:pt x="441" y="1993"/>
                  <a:pt x="536" y="1961"/>
                  <a:pt x="599" y="1898"/>
                </a:cubicBezTo>
                <a:lnTo>
                  <a:pt x="1008" y="1457"/>
                </a:lnTo>
                <a:lnTo>
                  <a:pt x="1449" y="1898"/>
                </a:lnTo>
                <a:cubicBezTo>
                  <a:pt x="1512" y="1961"/>
                  <a:pt x="1599" y="1993"/>
                  <a:pt x="1686" y="1993"/>
                </a:cubicBezTo>
                <a:cubicBezTo>
                  <a:pt x="1772" y="1993"/>
                  <a:pt x="1859" y="1961"/>
                  <a:pt x="1922" y="1898"/>
                </a:cubicBezTo>
                <a:cubicBezTo>
                  <a:pt x="2048" y="1772"/>
                  <a:pt x="2048" y="1520"/>
                  <a:pt x="1922" y="1426"/>
                </a:cubicBezTo>
                <a:lnTo>
                  <a:pt x="1481" y="985"/>
                </a:lnTo>
                <a:lnTo>
                  <a:pt x="1922" y="544"/>
                </a:lnTo>
                <a:cubicBezTo>
                  <a:pt x="2048" y="449"/>
                  <a:pt x="2048" y="197"/>
                  <a:pt x="1922" y="71"/>
                </a:cubicBezTo>
                <a:cubicBezTo>
                  <a:pt x="1875" y="24"/>
                  <a:pt x="1788" y="0"/>
                  <a:pt x="1697" y="0"/>
                </a:cubicBezTo>
                <a:cubicBezTo>
                  <a:pt x="1607" y="0"/>
                  <a:pt x="1512" y="24"/>
                  <a:pt x="1449" y="71"/>
                </a:cubicBezTo>
                <a:lnTo>
                  <a:pt x="1008" y="512"/>
                </a:lnTo>
                <a:lnTo>
                  <a:pt x="599" y="71"/>
                </a:lnTo>
                <a:cubicBezTo>
                  <a:pt x="536" y="24"/>
                  <a:pt x="441" y="0"/>
                  <a:pt x="351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1033;p74">
            <a:extLst>
              <a:ext uri="{FF2B5EF4-FFF2-40B4-BE49-F238E27FC236}">
                <a16:creationId xmlns:a16="http://schemas.microsoft.com/office/drawing/2014/main" id="{D494F9C9-01E0-4FAD-A931-201D282B1FB1}"/>
              </a:ext>
            </a:extLst>
          </p:cNvPr>
          <p:cNvSpPr/>
          <p:nvPr/>
        </p:nvSpPr>
        <p:spPr>
          <a:xfrm>
            <a:off x="3288687" y="3043194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11690" h="11689" extrusionOk="0">
                <a:moveTo>
                  <a:pt x="10334" y="3119"/>
                </a:moveTo>
                <a:cubicBezTo>
                  <a:pt x="10712" y="3119"/>
                  <a:pt x="11028" y="3403"/>
                  <a:pt x="11028" y="3781"/>
                </a:cubicBezTo>
                <a:cubicBezTo>
                  <a:pt x="11028" y="4190"/>
                  <a:pt x="10712" y="4442"/>
                  <a:pt x="10334" y="4442"/>
                </a:cubicBezTo>
                <a:cubicBezTo>
                  <a:pt x="9956" y="4442"/>
                  <a:pt x="9673" y="4127"/>
                  <a:pt x="9673" y="3781"/>
                </a:cubicBezTo>
                <a:cubicBezTo>
                  <a:pt x="9673" y="3403"/>
                  <a:pt x="9988" y="3119"/>
                  <a:pt x="10334" y="3119"/>
                </a:cubicBezTo>
                <a:close/>
                <a:moveTo>
                  <a:pt x="4443" y="7593"/>
                </a:moveTo>
                <a:cubicBezTo>
                  <a:pt x="4853" y="7593"/>
                  <a:pt x="5105" y="7908"/>
                  <a:pt x="5105" y="8255"/>
                </a:cubicBezTo>
                <a:cubicBezTo>
                  <a:pt x="5105" y="8664"/>
                  <a:pt x="4790" y="8948"/>
                  <a:pt x="4443" y="8948"/>
                </a:cubicBezTo>
                <a:cubicBezTo>
                  <a:pt x="4065" y="8948"/>
                  <a:pt x="3781" y="8633"/>
                  <a:pt x="3781" y="8255"/>
                </a:cubicBezTo>
                <a:cubicBezTo>
                  <a:pt x="3781" y="7876"/>
                  <a:pt x="4096" y="7593"/>
                  <a:pt x="4443" y="7593"/>
                </a:cubicBezTo>
                <a:close/>
                <a:moveTo>
                  <a:pt x="5829" y="725"/>
                </a:moveTo>
                <a:cubicBezTo>
                  <a:pt x="7341" y="725"/>
                  <a:pt x="8822" y="1386"/>
                  <a:pt x="9799" y="2521"/>
                </a:cubicBezTo>
                <a:cubicBezTo>
                  <a:pt x="9326" y="2710"/>
                  <a:pt x="8980" y="3245"/>
                  <a:pt x="8980" y="3781"/>
                </a:cubicBezTo>
                <a:cubicBezTo>
                  <a:pt x="8980" y="3718"/>
                  <a:pt x="8917" y="3623"/>
                  <a:pt x="8885" y="3560"/>
                </a:cubicBezTo>
                <a:lnTo>
                  <a:pt x="8854" y="3497"/>
                </a:lnTo>
                <a:lnTo>
                  <a:pt x="8192" y="2836"/>
                </a:lnTo>
                <a:cubicBezTo>
                  <a:pt x="8129" y="2773"/>
                  <a:pt x="8035" y="2741"/>
                  <a:pt x="7944" y="2741"/>
                </a:cubicBezTo>
                <a:cubicBezTo>
                  <a:pt x="7853" y="2741"/>
                  <a:pt x="7767" y="2773"/>
                  <a:pt x="7719" y="2836"/>
                </a:cubicBezTo>
                <a:cubicBezTo>
                  <a:pt x="7593" y="2962"/>
                  <a:pt x="7593" y="3182"/>
                  <a:pt x="7719" y="3308"/>
                </a:cubicBezTo>
                <a:lnTo>
                  <a:pt x="7814" y="3434"/>
                </a:lnTo>
                <a:cubicBezTo>
                  <a:pt x="6869" y="3466"/>
                  <a:pt x="5987" y="3875"/>
                  <a:pt x="5262" y="4568"/>
                </a:cubicBezTo>
                <a:cubicBezTo>
                  <a:pt x="4600" y="5230"/>
                  <a:pt x="4254" y="6081"/>
                  <a:pt x="4159" y="6963"/>
                </a:cubicBezTo>
                <a:cubicBezTo>
                  <a:pt x="3561" y="7120"/>
                  <a:pt x="3151" y="7656"/>
                  <a:pt x="3151" y="8318"/>
                </a:cubicBezTo>
                <a:cubicBezTo>
                  <a:pt x="3151" y="9074"/>
                  <a:pt x="3781" y="9704"/>
                  <a:pt x="4506" y="9704"/>
                </a:cubicBezTo>
                <a:cubicBezTo>
                  <a:pt x="5262" y="9704"/>
                  <a:pt x="5892" y="9074"/>
                  <a:pt x="5892" y="8318"/>
                </a:cubicBezTo>
                <a:cubicBezTo>
                  <a:pt x="5892" y="7687"/>
                  <a:pt x="5451" y="7120"/>
                  <a:pt x="4884" y="6963"/>
                </a:cubicBezTo>
                <a:cubicBezTo>
                  <a:pt x="5042" y="5482"/>
                  <a:pt x="6302" y="4222"/>
                  <a:pt x="7814" y="4127"/>
                </a:cubicBezTo>
                <a:lnTo>
                  <a:pt x="7814" y="4127"/>
                </a:lnTo>
                <a:lnTo>
                  <a:pt x="7751" y="4222"/>
                </a:lnTo>
                <a:cubicBezTo>
                  <a:pt x="7625" y="4348"/>
                  <a:pt x="7625" y="4568"/>
                  <a:pt x="7751" y="4694"/>
                </a:cubicBezTo>
                <a:cubicBezTo>
                  <a:pt x="7814" y="4757"/>
                  <a:pt x="7901" y="4789"/>
                  <a:pt x="7987" y="4789"/>
                </a:cubicBezTo>
                <a:cubicBezTo>
                  <a:pt x="8074" y="4789"/>
                  <a:pt x="8161" y="4757"/>
                  <a:pt x="8224" y="4694"/>
                </a:cubicBezTo>
                <a:lnTo>
                  <a:pt x="8885" y="4033"/>
                </a:lnTo>
                <a:cubicBezTo>
                  <a:pt x="8980" y="3938"/>
                  <a:pt x="9011" y="3875"/>
                  <a:pt x="9011" y="3781"/>
                </a:cubicBezTo>
                <a:cubicBezTo>
                  <a:pt x="9011" y="4537"/>
                  <a:pt x="9641" y="5167"/>
                  <a:pt x="10397" y="5167"/>
                </a:cubicBezTo>
                <a:cubicBezTo>
                  <a:pt x="10618" y="5167"/>
                  <a:pt x="10807" y="5136"/>
                  <a:pt x="11028" y="5010"/>
                </a:cubicBezTo>
                <a:cubicBezTo>
                  <a:pt x="11059" y="5293"/>
                  <a:pt x="11091" y="5545"/>
                  <a:pt x="11091" y="5829"/>
                </a:cubicBezTo>
                <a:cubicBezTo>
                  <a:pt x="11028" y="8696"/>
                  <a:pt x="8696" y="11027"/>
                  <a:pt x="5829" y="11027"/>
                </a:cubicBezTo>
                <a:cubicBezTo>
                  <a:pt x="2994" y="11027"/>
                  <a:pt x="694" y="8696"/>
                  <a:pt x="694" y="5829"/>
                </a:cubicBezTo>
                <a:cubicBezTo>
                  <a:pt x="694" y="2993"/>
                  <a:pt x="2994" y="725"/>
                  <a:pt x="5829" y="725"/>
                </a:cubicBezTo>
                <a:close/>
                <a:moveTo>
                  <a:pt x="5829" y="0"/>
                </a:moveTo>
                <a:cubicBezTo>
                  <a:pt x="2584" y="0"/>
                  <a:pt x="1" y="2615"/>
                  <a:pt x="1" y="5829"/>
                </a:cubicBezTo>
                <a:cubicBezTo>
                  <a:pt x="1" y="7404"/>
                  <a:pt x="599" y="8853"/>
                  <a:pt x="1702" y="9956"/>
                </a:cubicBezTo>
                <a:cubicBezTo>
                  <a:pt x="2773" y="11058"/>
                  <a:pt x="4254" y="11689"/>
                  <a:pt x="5829" y="11689"/>
                </a:cubicBezTo>
                <a:cubicBezTo>
                  <a:pt x="6617" y="11689"/>
                  <a:pt x="7341" y="11531"/>
                  <a:pt x="8098" y="11216"/>
                </a:cubicBezTo>
                <a:cubicBezTo>
                  <a:pt x="8822" y="10901"/>
                  <a:pt x="9452" y="10523"/>
                  <a:pt x="9956" y="9956"/>
                </a:cubicBezTo>
                <a:cubicBezTo>
                  <a:pt x="10492" y="9420"/>
                  <a:pt x="10901" y="8790"/>
                  <a:pt x="11217" y="8128"/>
                </a:cubicBezTo>
                <a:cubicBezTo>
                  <a:pt x="11532" y="7404"/>
                  <a:pt x="11689" y="6616"/>
                  <a:pt x="11689" y="5829"/>
                </a:cubicBezTo>
                <a:cubicBezTo>
                  <a:pt x="11689" y="5356"/>
                  <a:pt x="11658" y="4884"/>
                  <a:pt x="11532" y="4442"/>
                </a:cubicBezTo>
                <a:cubicBezTo>
                  <a:pt x="11595" y="4253"/>
                  <a:pt x="11689" y="4033"/>
                  <a:pt x="11689" y="3781"/>
                </a:cubicBezTo>
                <a:cubicBezTo>
                  <a:pt x="11689" y="3119"/>
                  <a:pt x="11217" y="2552"/>
                  <a:pt x="10586" y="2458"/>
                </a:cubicBezTo>
                <a:cubicBezTo>
                  <a:pt x="9484" y="945"/>
                  <a:pt x="7719" y="0"/>
                  <a:pt x="5829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Google Shape;9803;p70">
            <a:extLst>
              <a:ext uri="{FF2B5EF4-FFF2-40B4-BE49-F238E27FC236}">
                <a16:creationId xmlns:a16="http://schemas.microsoft.com/office/drawing/2014/main" id="{01C86E04-8AFB-4920-95D1-7DEF8783DCDD}"/>
              </a:ext>
            </a:extLst>
          </p:cNvPr>
          <p:cNvSpPr/>
          <p:nvPr/>
        </p:nvSpPr>
        <p:spPr>
          <a:xfrm>
            <a:off x="1802652" y="3366314"/>
            <a:ext cx="128878" cy="93839"/>
          </a:xfrm>
          <a:custGeom>
            <a:avLst/>
            <a:gdLst/>
            <a:ahLst/>
            <a:cxnLst/>
            <a:rect l="l" t="t" r="r" b="b"/>
            <a:pathLst>
              <a:path w="2805" h="2021" extrusionOk="0">
                <a:moveTo>
                  <a:pt x="2473" y="0"/>
                </a:moveTo>
                <a:cubicBezTo>
                  <a:pt x="2377" y="0"/>
                  <a:pt x="2273" y="32"/>
                  <a:pt x="2206" y="99"/>
                </a:cubicBezTo>
                <a:lnTo>
                  <a:pt x="1072" y="1233"/>
                </a:lnTo>
                <a:lnTo>
                  <a:pt x="599" y="761"/>
                </a:lnTo>
                <a:cubicBezTo>
                  <a:pt x="536" y="713"/>
                  <a:pt x="449" y="690"/>
                  <a:pt x="363" y="690"/>
                </a:cubicBezTo>
                <a:cubicBezTo>
                  <a:pt x="276" y="690"/>
                  <a:pt x="189" y="713"/>
                  <a:pt x="126" y="761"/>
                </a:cubicBezTo>
                <a:cubicBezTo>
                  <a:pt x="0" y="887"/>
                  <a:pt x="0" y="1139"/>
                  <a:pt x="126" y="1233"/>
                </a:cubicBezTo>
                <a:lnTo>
                  <a:pt x="820" y="1958"/>
                </a:lnTo>
                <a:cubicBezTo>
                  <a:pt x="914" y="2021"/>
                  <a:pt x="977" y="2021"/>
                  <a:pt x="1072" y="2021"/>
                </a:cubicBezTo>
                <a:cubicBezTo>
                  <a:pt x="1135" y="2021"/>
                  <a:pt x="1261" y="1989"/>
                  <a:pt x="1292" y="1926"/>
                </a:cubicBezTo>
                <a:lnTo>
                  <a:pt x="2678" y="540"/>
                </a:lnTo>
                <a:cubicBezTo>
                  <a:pt x="2804" y="414"/>
                  <a:pt x="2804" y="162"/>
                  <a:pt x="2678" y="68"/>
                </a:cubicBezTo>
                <a:cubicBezTo>
                  <a:pt x="2634" y="24"/>
                  <a:pt x="2557" y="0"/>
                  <a:pt x="2473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9804;p70">
            <a:extLst>
              <a:ext uri="{FF2B5EF4-FFF2-40B4-BE49-F238E27FC236}">
                <a16:creationId xmlns:a16="http://schemas.microsoft.com/office/drawing/2014/main" id="{E3A8F368-43AA-4E17-B399-3A708D779C8F}"/>
              </a:ext>
            </a:extLst>
          </p:cNvPr>
          <p:cNvSpPr/>
          <p:nvPr/>
        </p:nvSpPr>
        <p:spPr>
          <a:xfrm>
            <a:off x="1802652" y="3270107"/>
            <a:ext cx="128878" cy="95000"/>
          </a:xfrm>
          <a:custGeom>
            <a:avLst/>
            <a:gdLst/>
            <a:ahLst/>
            <a:cxnLst/>
            <a:rect l="l" t="t" r="r" b="b"/>
            <a:pathLst>
              <a:path w="2805" h="2046" extrusionOk="0">
                <a:moveTo>
                  <a:pt x="2469" y="1"/>
                </a:moveTo>
                <a:cubicBezTo>
                  <a:pt x="2374" y="1"/>
                  <a:pt x="2272" y="40"/>
                  <a:pt x="2206" y="123"/>
                </a:cubicBezTo>
                <a:lnTo>
                  <a:pt x="1072" y="1257"/>
                </a:lnTo>
                <a:lnTo>
                  <a:pt x="599" y="785"/>
                </a:lnTo>
                <a:cubicBezTo>
                  <a:pt x="536" y="738"/>
                  <a:pt x="449" y="714"/>
                  <a:pt x="363" y="714"/>
                </a:cubicBezTo>
                <a:cubicBezTo>
                  <a:pt x="276" y="714"/>
                  <a:pt x="189" y="738"/>
                  <a:pt x="126" y="785"/>
                </a:cubicBezTo>
                <a:cubicBezTo>
                  <a:pt x="0" y="911"/>
                  <a:pt x="0" y="1163"/>
                  <a:pt x="126" y="1257"/>
                </a:cubicBezTo>
                <a:lnTo>
                  <a:pt x="820" y="1982"/>
                </a:lnTo>
                <a:cubicBezTo>
                  <a:pt x="914" y="2045"/>
                  <a:pt x="977" y="2045"/>
                  <a:pt x="1072" y="2045"/>
                </a:cubicBezTo>
                <a:cubicBezTo>
                  <a:pt x="1135" y="2045"/>
                  <a:pt x="1261" y="2014"/>
                  <a:pt x="1292" y="1951"/>
                </a:cubicBezTo>
                <a:lnTo>
                  <a:pt x="2678" y="564"/>
                </a:lnTo>
                <a:cubicBezTo>
                  <a:pt x="2804" y="438"/>
                  <a:pt x="2804" y="186"/>
                  <a:pt x="2678" y="92"/>
                </a:cubicBezTo>
                <a:cubicBezTo>
                  <a:pt x="2634" y="32"/>
                  <a:pt x="2554" y="1"/>
                  <a:pt x="2469" y="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9805;p70">
            <a:extLst>
              <a:ext uri="{FF2B5EF4-FFF2-40B4-BE49-F238E27FC236}">
                <a16:creationId xmlns:a16="http://schemas.microsoft.com/office/drawing/2014/main" id="{853A4F95-13E8-4BE0-81D0-4610B8BD0ECF}"/>
              </a:ext>
            </a:extLst>
          </p:cNvPr>
          <p:cNvSpPr/>
          <p:nvPr/>
        </p:nvSpPr>
        <p:spPr>
          <a:xfrm>
            <a:off x="1802652" y="3173575"/>
            <a:ext cx="128878" cy="94953"/>
          </a:xfrm>
          <a:custGeom>
            <a:avLst/>
            <a:gdLst/>
            <a:ahLst/>
            <a:cxnLst/>
            <a:rect l="l" t="t" r="r" b="b"/>
            <a:pathLst>
              <a:path w="2805" h="2045" extrusionOk="0">
                <a:moveTo>
                  <a:pt x="2469" y="1"/>
                </a:moveTo>
                <a:cubicBezTo>
                  <a:pt x="2374" y="1"/>
                  <a:pt x="2272" y="40"/>
                  <a:pt x="2206" y="123"/>
                </a:cubicBezTo>
                <a:lnTo>
                  <a:pt x="1072" y="1257"/>
                </a:lnTo>
                <a:lnTo>
                  <a:pt x="599" y="785"/>
                </a:lnTo>
                <a:cubicBezTo>
                  <a:pt x="536" y="722"/>
                  <a:pt x="449" y="690"/>
                  <a:pt x="363" y="690"/>
                </a:cubicBezTo>
                <a:cubicBezTo>
                  <a:pt x="276" y="690"/>
                  <a:pt x="189" y="722"/>
                  <a:pt x="126" y="785"/>
                </a:cubicBezTo>
                <a:cubicBezTo>
                  <a:pt x="0" y="911"/>
                  <a:pt x="0" y="1131"/>
                  <a:pt x="126" y="1257"/>
                </a:cubicBezTo>
                <a:lnTo>
                  <a:pt x="820" y="1982"/>
                </a:lnTo>
                <a:cubicBezTo>
                  <a:pt x="914" y="2045"/>
                  <a:pt x="977" y="2045"/>
                  <a:pt x="1072" y="2045"/>
                </a:cubicBezTo>
                <a:cubicBezTo>
                  <a:pt x="1135" y="2045"/>
                  <a:pt x="1261" y="2013"/>
                  <a:pt x="1292" y="1919"/>
                </a:cubicBezTo>
                <a:lnTo>
                  <a:pt x="2678" y="532"/>
                </a:lnTo>
                <a:cubicBezTo>
                  <a:pt x="2804" y="438"/>
                  <a:pt x="2804" y="186"/>
                  <a:pt x="2678" y="91"/>
                </a:cubicBezTo>
                <a:cubicBezTo>
                  <a:pt x="2634" y="32"/>
                  <a:pt x="2554" y="1"/>
                  <a:pt x="2469" y="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9806;p70">
            <a:extLst>
              <a:ext uri="{FF2B5EF4-FFF2-40B4-BE49-F238E27FC236}">
                <a16:creationId xmlns:a16="http://schemas.microsoft.com/office/drawing/2014/main" id="{6AE2D4F6-A67F-4B9B-8654-5073C528ACB3}"/>
              </a:ext>
            </a:extLst>
          </p:cNvPr>
          <p:cNvSpPr/>
          <p:nvPr/>
        </p:nvSpPr>
        <p:spPr>
          <a:xfrm>
            <a:off x="1707130" y="3043194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11941" h="11816" extrusionOk="0">
                <a:moveTo>
                  <a:pt x="6963" y="1198"/>
                </a:moveTo>
                <a:lnTo>
                  <a:pt x="7876" y="2143"/>
                </a:lnTo>
                <a:lnTo>
                  <a:pt x="6963" y="2143"/>
                </a:lnTo>
                <a:lnTo>
                  <a:pt x="6963" y="1198"/>
                </a:lnTo>
                <a:close/>
                <a:moveTo>
                  <a:pt x="10286" y="3498"/>
                </a:moveTo>
                <a:cubicBezTo>
                  <a:pt x="10373" y="3498"/>
                  <a:pt x="10460" y="3530"/>
                  <a:pt x="10523" y="3593"/>
                </a:cubicBezTo>
                <a:lnTo>
                  <a:pt x="10995" y="4065"/>
                </a:lnTo>
                <a:cubicBezTo>
                  <a:pt x="11184" y="4223"/>
                  <a:pt x="11184" y="4475"/>
                  <a:pt x="11027" y="4569"/>
                </a:cubicBezTo>
                <a:lnTo>
                  <a:pt x="10806" y="4821"/>
                </a:lnTo>
                <a:lnTo>
                  <a:pt x="9798" y="3845"/>
                </a:lnTo>
                <a:lnTo>
                  <a:pt x="10050" y="3593"/>
                </a:lnTo>
                <a:cubicBezTo>
                  <a:pt x="10113" y="3530"/>
                  <a:pt x="10200" y="3498"/>
                  <a:pt x="10286" y="3498"/>
                </a:cubicBezTo>
                <a:close/>
                <a:moveTo>
                  <a:pt x="9294" y="4349"/>
                </a:moveTo>
                <a:lnTo>
                  <a:pt x="10271" y="5325"/>
                </a:lnTo>
                <a:lnTo>
                  <a:pt x="7845" y="7783"/>
                </a:lnTo>
                <a:lnTo>
                  <a:pt x="6868" y="6774"/>
                </a:lnTo>
                <a:lnTo>
                  <a:pt x="9294" y="4349"/>
                </a:lnTo>
                <a:close/>
                <a:moveTo>
                  <a:pt x="6585" y="7499"/>
                </a:moveTo>
                <a:lnTo>
                  <a:pt x="7183" y="8098"/>
                </a:lnTo>
                <a:lnTo>
                  <a:pt x="6427" y="8255"/>
                </a:lnTo>
                <a:lnTo>
                  <a:pt x="6585" y="7499"/>
                </a:lnTo>
                <a:close/>
                <a:moveTo>
                  <a:pt x="6994" y="10398"/>
                </a:moveTo>
                <a:lnTo>
                  <a:pt x="6994" y="10776"/>
                </a:lnTo>
                <a:cubicBezTo>
                  <a:pt x="6994" y="10870"/>
                  <a:pt x="7057" y="10996"/>
                  <a:pt x="7089" y="11122"/>
                </a:cubicBezTo>
                <a:lnTo>
                  <a:pt x="1071" y="11122"/>
                </a:lnTo>
                <a:cubicBezTo>
                  <a:pt x="882" y="11122"/>
                  <a:pt x="693" y="10965"/>
                  <a:pt x="693" y="10776"/>
                </a:cubicBezTo>
                <a:lnTo>
                  <a:pt x="693" y="10398"/>
                </a:lnTo>
                <a:close/>
                <a:moveTo>
                  <a:pt x="6270" y="663"/>
                </a:moveTo>
                <a:lnTo>
                  <a:pt x="6270" y="2458"/>
                </a:lnTo>
                <a:cubicBezTo>
                  <a:pt x="6270" y="2647"/>
                  <a:pt x="6427" y="2805"/>
                  <a:pt x="6616" y="2805"/>
                </a:cubicBezTo>
                <a:lnTo>
                  <a:pt x="8349" y="2805"/>
                </a:lnTo>
                <a:lnTo>
                  <a:pt x="8349" y="4286"/>
                </a:lnTo>
                <a:lnTo>
                  <a:pt x="6112" y="6554"/>
                </a:lnTo>
                <a:cubicBezTo>
                  <a:pt x="6081" y="6585"/>
                  <a:pt x="6018" y="6680"/>
                  <a:pt x="6018" y="6711"/>
                </a:cubicBezTo>
                <a:lnTo>
                  <a:pt x="5608" y="8633"/>
                </a:lnTo>
                <a:cubicBezTo>
                  <a:pt x="5545" y="8759"/>
                  <a:pt x="5608" y="8885"/>
                  <a:pt x="5671" y="8948"/>
                </a:cubicBezTo>
                <a:cubicBezTo>
                  <a:pt x="5742" y="9019"/>
                  <a:pt x="5813" y="9055"/>
                  <a:pt x="5897" y="9055"/>
                </a:cubicBezTo>
                <a:cubicBezTo>
                  <a:pt x="5925" y="9055"/>
                  <a:pt x="5955" y="9051"/>
                  <a:pt x="5986" y="9043"/>
                </a:cubicBezTo>
                <a:lnTo>
                  <a:pt x="7908" y="8602"/>
                </a:lnTo>
                <a:cubicBezTo>
                  <a:pt x="8002" y="8602"/>
                  <a:pt x="8034" y="8570"/>
                  <a:pt x="8065" y="8507"/>
                </a:cubicBezTo>
                <a:lnTo>
                  <a:pt x="8349" y="8255"/>
                </a:lnTo>
                <a:lnTo>
                  <a:pt x="8349" y="10807"/>
                </a:lnTo>
                <a:lnTo>
                  <a:pt x="8380" y="10807"/>
                </a:lnTo>
                <a:cubicBezTo>
                  <a:pt x="8380" y="10996"/>
                  <a:pt x="8223" y="11154"/>
                  <a:pt x="8034" y="11154"/>
                </a:cubicBezTo>
                <a:cubicBezTo>
                  <a:pt x="7845" y="11154"/>
                  <a:pt x="7687" y="10996"/>
                  <a:pt x="7687" y="10807"/>
                </a:cubicBezTo>
                <a:lnTo>
                  <a:pt x="7687" y="10083"/>
                </a:lnTo>
                <a:cubicBezTo>
                  <a:pt x="7687" y="9893"/>
                  <a:pt x="7530" y="9736"/>
                  <a:pt x="7309" y="9736"/>
                </a:cubicBezTo>
                <a:lnTo>
                  <a:pt x="1386" y="9736"/>
                </a:lnTo>
                <a:lnTo>
                  <a:pt x="1386" y="663"/>
                </a:lnTo>
                <a:close/>
                <a:moveTo>
                  <a:pt x="1071" y="1"/>
                </a:moveTo>
                <a:cubicBezTo>
                  <a:pt x="882" y="1"/>
                  <a:pt x="693" y="158"/>
                  <a:pt x="693" y="379"/>
                </a:cubicBezTo>
                <a:lnTo>
                  <a:pt x="693" y="9736"/>
                </a:lnTo>
                <a:lnTo>
                  <a:pt x="347" y="9736"/>
                </a:lnTo>
                <a:cubicBezTo>
                  <a:pt x="158" y="9736"/>
                  <a:pt x="0" y="9893"/>
                  <a:pt x="0" y="10083"/>
                </a:cubicBezTo>
                <a:lnTo>
                  <a:pt x="0" y="10807"/>
                </a:lnTo>
                <a:cubicBezTo>
                  <a:pt x="0" y="11406"/>
                  <a:pt x="473" y="11815"/>
                  <a:pt x="1008" y="11815"/>
                </a:cubicBezTo>
                <a:lnTo>
                  <a:pt x="8002" y="11815"/>
                </a:lnTo>
                <a:cubicBezTo>
                  <a:pt x="8569" y="11815"/>
                  <a:pt x="9011" y="11343"/>
                  <a:pt x="9011" y="10807"/>
                </a:cubicBezTo>
                <a:lnTo>
                  <a:pt x="9011" y="7562"/>
                </a:lnTo>
                <a:lnTo>
                  <a:pt x="11499" y="5105"/>
                </a:lnTo>
                <a:cubicBezTo>
                  <a:pt x="11940" y="4664"/>
                  <a:pt x="11940" y="4034"/>
                  <a:pt x="11531" y="3593"/>
                </a:cubicBezTo>
                <a:lnTo>
                  <a:pt x="11058" y="3120"/>
                </a:lnTo>
                <a:cubicBezTo>
                  <a:pt x="10869" y="2931"/>
                  <a:pt x="10609" y="2836"/>
                  <a:pt x="10346" y="2836"/>
                </a:cubicBezTo>
                <a:cubicBezTo>
                  <a:pt x="10082" y="2836"/>
                  <a:pt x="9814" y="2931"/>
                  <a:pt x="9609" y="3120"/>
                </a:cubicBezTo>
                <a:lnTo>
                  <a:pt x="9105" y="3624"/>
                </a:lnTo>
                <a:lnTo>
                  <a:pt x="9105" y="2490"/>
                </a:lnTo>
                <a:cubicBezTo>
                  <a:pt x="9105" y="2427"/>
                  <a:pt x="9074" y="2332"/>
                  <a:pt x="8979" y="2269"/>
                </a:cubicBezTo>
                <a:lnTo>
                  <a:pt x="6900" y="127"/>
                </a:lnTo>
                <a:cubicBezTo>
                  <a:pt x="6805" y="64"/>
                  <a:pt x="6742" y="1"/>
                  <a:pt x="6648" y="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7BFF1FCC-6BDC-4BFC-ADA1-0D1BF85A83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79250475"/>
                  </p:ext>
                </p:extLst>
              </p:nvPr>
            </p:nvGraphicFramePr>
            <p:xfrm>
              <a:off x="842749" y="719591"/>
              <a:ext cx="9551148" cy="5485947"/>
            </p:xfrm>
            <a:graphic>
              <a:graphicData uri="http://schemas.microsoft.com/office/powerpoint/2016/summaryzoom">
                <psuz:summaryZm>
                  <psuz:summaryZmObj sectionId="{92951533-640C-4FD0-8CD0-047FC60AC8EB}" offsetFactorX="196380" offsetFactorY="97237" scaleFactorX="19459" scaleFactorY="20756">
                    <psuz:zmPr id="{5E7583E8-3A08-426E-8F7D-D1E7BB89C3CF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846579">
                          <a:off x="8718887" y="2416982"/>
                          <a:ext cx="569338" cy="34159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DECD887B-9D51-4592-B0A2-B68A7533B889}" offsetFactorX="37401" offsetFactorY="97342" scaleFactorX="19736" scaleFactorY="21052">
                    <psuz:zmPr id="{2F65BAA4-4193-443F-AE17-C67308B02D50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894696">
                          <a:off x="7098924" y="2416274"/>
                          <a:ext cx="577443" cy="34647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51F78981-15DA-4622-9BBD-674C10D44F0F}" offsetFactorX="89521" offsetFactorY="-10388" scaleFactorX="22892" scaleFactorY="24418">
                    <psuz:zmPr id="{808DFFDF-217A-4834-ACDE-303D6023A156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512291">
                          <a:off x="5542143" y="2371076"/>
                          <a:ext cx="669782" cy="40186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BDD71295-D5FE-461E-A26B-17F277BB73CC}" offsetFactorX="-68160" offsetFactorY="-9673" scaleFactorX="22351" scaleFactorY="23841">
                    <psuz:zmPr id="{C3CE939A-C6A7-41A4-BE06-36E01CCD07F7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299798">
                          <a:off x="3972124" y="2387591"/>
                          <a:ext cx="653954" cy="392371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8CBFD815-B0C4-4B90-8363-97D0BA19FD06}" offsetFactorX="-19102" offsetFactorY="-114673" scaleFactorX="22209" scaleFactorY="23690">
                    <psuz:zmPr id="{91620DCC-ECE4-40E4-917C-E2D06931B42D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562903">
                          <a:off x="2374002" y="2416263"/>
                          <a:ext cx="649799" cy="38988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A70CEBCC-BC37-4629-A6F2-CFFBF0AA0336}" offsetFactorX="-176021" offsetFactorY="-115323" scaleFactorX="20989" scaleFactorY="22389">
                    <psuz:zmPr id="{4763E904-A6E7-458B-8F3A-045B1B581CBD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1537945">
                          <a:off x="836211" y="2416272"/>
                          <a:ext cx="614104" cy="36847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7BFF1FCC-6BDC-4BFC-ADA1-0D1BF85A83EF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42749" y="719591"/>
                <a:ext cx="9551148" cy="5485947"/>
                <a:chOff x="842749" y="719591"/>
                <a:chExt cx="9551148" cy="5485947"/>
              </a:xfrm>
            </p:grpSpPr>
            <p:pic>
              <p:nvPicPr>
                <p:cNvPr id="2" name="Picture 2">
                  <a:hlinkClick r:id="rId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846579">
                  <a:off x="9561636" y="3136573"/>
                  <a:ext cx="569338" cy="341598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3" name="Picture 3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894696">
                  <a:off x="7941673" y="3135865"/>
                  <a:ext cx="577443" cy="346470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4" name="Picture 4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12291">
                  <a:off x="6384892" y="3090667"/>
                  <a:ext cx="669782" cy="401867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32" name="Picture 32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99798">
                  <a:off x="4814873" y="3107182"/>
                  <a:ext cx="653954" cy="392371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33" name="Picture 33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62903">
                  <a:off x="3216751" y="3135854"/>
                  <a:ext cx="649799" cy="389886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34" name="Picture 34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37945">
                  <a:off x="1678960" y="3135863"/>
                  <a:ext cx="614104" cy="368474"/>
                </a:xfrm>
                <a:prstGeom prst="rect">
                  <a:avLst/>
                </a:prstGeom>
                <a:ln w="3175">
                  <a:noFill/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492145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3E70E6-A710-A56E-93C7-AFC64A63C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30</a:t>
            </a:fld>
            <a:endParaRPr lang="en-US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643F9D8A-9632-EE8A-D79E-DA596A7DFE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0014979"/>
              </p:ext>
            </p:extLst>
          </p:nvPr>
        </p:nvGraphicFramePr>
        <p:xfrm>
          <a:off x="838200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44.5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48.8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41.4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48.3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44.3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48.2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40.2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47.2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 + T + E +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46.7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40.9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47.1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41.1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46.8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50.8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50.8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44.3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48.4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Moa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40.1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47.0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0AF96535-86F0-EF2C-1E03-0F8A3DACDD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1926089"/>
              </p:ext>
            </p:extLst>
          </p:nvPr>
        </p:nvGraphicFramePr>
        <p:xfrm>
          <a:off x="5074341" y="1338609"/>
          <a:ext cx="402336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9586">
                  <a:extLst>
                    <a:ext uri="{9D8B030D-6E8A-4147-A177-3AD203B41FA5}">
                      <a16:colId xmlns:a16="http://schemas.microsoft.com/office/drawing/2014/main" val="1918430305"/>
                    </a:ext>
                  </a:extLst>
                </a:gridCol>
                <a:gridCol w="547854">
                  <a:extLst>
                    <a:ext uri="{9D8B030D-6E8A-4147-A177-3AD203B41FA5}">
                      <a16:colId xmlns:a16="http://schemas.microsoft.com/office/drawing/2014/main" val="628392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636944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798403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6564934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F1-Score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1451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15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 + T + E + P + Tox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42.7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47.8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431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42.4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47.2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2341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49.3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42.2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47.3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7396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Hl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50.8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43.1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444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Pb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42.5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46.0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689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Roe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49.2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46.6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123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</a:t>
                      </a:r>
                      <a:r>
                        <a:rPr kumimoji="0" lang="en-US" sz="1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Vod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+mn-ea"/>
                        <a:cs typeface="B Lotu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42.5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46.7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3722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49.0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39.9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46.0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5609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B Lotus"/>
                        </a:rPr>
                        <a:t>S + T + E + P + 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51.1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51.1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45.4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49.3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6097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6687D705-2BCE-4A30-104C-3C9938944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59763" cy="873125"/>
          </a:xfrm>
        </p:spPr>
        <p:txBody>
          <a:bodyPr/>
          <a:lstStyle/>
          <a:p>
            <a:r>
              <a:rPr lang="ar-SA" dirty="0"/>
              <a:t>مطالعه تقطیعی</a:t>
            </a:r>
            <a:r>
              <a:rPr lang="fa-IR" dirty="0"/>
              <a:t> – سناریوی 3</a:t>
            </a:r>
          </a:p>
        </p:txBody>
      </p:sp>
    </p:spTree>
    <p:extLst>
      <p:ext uri="{BB962C8B-B14F-4D97-AF65-F5344CB8AC3E}">
        <p14:creationId xmlns:p14="http://schemas.microsoft.com/office/powerpoint/2010/main" val="2893937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نتیجه گیری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FB1C131-5927-F121-4A80-0F9F5C9A34CF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497590363"/>
              </p:ext>
            </p:extLst>
          </p:nvPr>
        </p:nvGraphicFramePr>
        <p:xfrm>
          <a:off x="838200" y="1150070"/>
          <a:ext cx="8259500" cy="5131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0026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پیشنهادات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C9C2BA-4DB3-D42E-61A9-41E6269C44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8" t="338" r="22479"/>
          <a:stretch/>
        </p:blipFill>
        <p:spPr>
          <a:xfrm>
            <a:off x="570327" y="777711"/>
            <a:ext cx="1748672" cy="2777938"/>
          </a:xfrm>
          <a:prstGeom prst="rect">
            <a:avLst/>
          </a:prstGeom>
        </p:spPr>
      </p:pic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0206472F-78D8-FEB9-F3D7-7ACF628567E2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626054058"/>
              </p:ext>
            </p:extLst>
          </p:nvPr>
        </p:nvGraphicFramePr>
        <p:xfrm>
          <a:off x="2455682" y="1734532"/>
          <a:ext cx="6815579" cy="44191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3821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D08ECC6-2983-932E-B267-8365E56EA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D4A118A-9521-4C28-A83A-19C2043A9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1530"/>
            <a:ext cx="9144000" cy="1407789"/>
          </a:xfrm>
        </p:spPr>
        <p:txBody>
          <a:bodyPr/>
          <a:lstStyle/>
          <a:p>
            <a:r>
              <a:rPr lang="fa-IR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IRANSansWeb(FaNum)" panose="02040503050201020203" pitchFamily="18" charset="-78"/>
                <a:cs typeface="IRANSansWeb(FaNum)" panose="02040503050201020203" pitchFamily="18" charset="-78"/>
              </a:rPr>
              <a:t>از توجه شما سپاسگذارم</a:t>
            </a:r>
            <a:endParaRPr lang="en-GB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IRANSansWeb(FaNum)" panose="02040503050201020203" pitchFamily="18" charset="-78"/>
              <a:cs typeface="IRANSansWeb(FaNum)" panose="02040503050201020203" pitchFamily="18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283587-2C9C-3C83-E694-21F367222F53}"/>
              </a:ext>
            </a:extLst>
          </p:cNvPr>
          <p:cNvSpPr txBox="1"/>
          <p:nvPr/>
        </p:nvSpPr>
        <p:spPr>
          <a:xfrm>
            <a:off x="182644" y="6025240"/>
            <a:ext cx="24144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تصاویری از</a:t>
            </a:r>
            <a:r>
              <a:rPr lang="ar-SA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نرم‌افزا</a:t>
            </a:r>
            <a:r>
              <a:rPr lang="fa-IR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ر</a:t>
            </a:r>
            <a:endParaRPr lang="en-US" sz="2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0638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B395-16DF-4620-A8AB-362769C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مقدمه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05308D1-B7C7-24E5-1E06-F6FDBFBF49A5}"/>
              </a:ext>
            </a:extLst>
          </p:cNvPr>
          <p:cNvSpPr/>
          <p:nvPr/>
        </p:nvSpPr>
        <p:spPr>
          <a:xfrm>
            <a:off x="4502466" y="932689"/>
            <a:ext cx="4671381" cy="2636011"/>
          </a:xfrm>
          <a:custGeom>
            <a:avLst/>
            <a:gdLst>
              <a:gd name="connsiteX0" fmla="*/ 0 w 8275637"/>
              <a:gd name="connsiteY0" fmla="*/ 259014 h 1554052"/>
              <a:gd name="connsiteX1" fmla="*/ 259014 w 8275637"/>
              <a:gd name="connsiteY1" fmla="*/ 0 h 1554052"/>
              <a:gd name="connsiteX2" fmla="*/ 8016623 w 8275637"/>
              <a:gd name="connsiteY2" fmla="*/ 0 h 1554052"/>
              <a:gd name="connsiteX3" fmla="*/ 8275637 w 8275637"/>
              <a:gd name="connsiteY3" fmla="*/ 259014 h 1554052"/>
              <a:gd name="connsiteX4" fmla="*/ 8275637 w 8275637"/>
              <a:gd name="connsiteY4" fmla="*/ 1295038 h 1554052"/>
              <a:gd name="connsiteX5" fmla="*/ 8016623 w 8275637"/>
              <a:gd name="connsiteY5" fmla="*/ 1554052 h 1554052"/>
              <a:gd name="connsiteX6" fmla="*/ 259014 w 8275637"/>
              <a:gd name="connsiteY6" fmla="*/ 1554052 h 1554052"/>
              <a:gd name="connsiteX7" fmla="*/ 0 w 8275637"/>
              <a:gd name="connsiteY7" fmla="*/ 1295038 h 1554052"/>
              <a:gd name="connsiteX8" fmla="*/ 0 w 8275637"/>
              <a:gd name="connsiteY8" fmla="*/ 259014 h 155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1554052">
                <a:moveTo>
                  <a:pt x="0" y="259014"/>
                </a:moveTo>
                <a:cubicBezTo>
                  <a:pt x="0" y="115965"/>
                  <a:pt x="115965" y="0"/>
                  <a:pt x="259014" y="0"/>
                </a:cubicBezTo>
                <a:lnTo>
                  <a:pt x="8016623" y="0"/>
                </a:lnTo>
                <a:cubicBezTo>
                  <a:pt x="8159672" y="0"/>
                  <a:pt x="8275637" y="115965"/>
                  <a:pt x="8275637" y="259014"/>
                </a:cubicBezTo>
                <a:lnTo>
                  <a:pt x="8275637" y="1295038"/>
                </a:lnTo>
                <a:cubicBezTo>
                  <a:pt x="8275637" y="1438087"/>
                  <a:pt x="8159672" y="1554052"/>
                  <a:pt x="8016623" y="1554052"/>
                </a:cubicBezTo>
                <a:lnTo>
                  <a:pt x="259014" y="1554052"/>
                </a:lnTo>
                <a:cubicBezTo>
                  <a:pt x="115965" y="1554052"/>
                  <a:pt x="0" y="1438087"/>
                  <a:pt x="0" y="1295038"/>
                </a:cubicBezTo>
                <a:lnTo>
                  <a:pt x="0" y="25901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873" tIns="155873" rIns="155873" bIns="155873" numCol="1" spcCol="1270" anchor="ctr" anchorCtr="0">
            <a:noAutofit/>
          </a:bodyPr>
          <a:lstStyle/>
          <a:p>
            <a:pPr lvl="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SA" sz="2400" b="1" dirty="0"/>
              <a:t>تداخلات دارویی:</a:t>
            </a:r>
            <a:endParaRPr lang="fa-IR" sz="2400" b="1" dirty="0"/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واکنش‌های ناخواسته بین داروها</a:t>
            </a:r>
            <a:endParaRPr lang="fa-IR" sz="2100" dirty="0"/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300,000 مرگ سالانه در آمریکا و اروپا</a:t>
            </a:r>
            <a:endParaRPr lang="fa-IR" sz="2100" dirty="0"/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نرخ مرگ‌ومیر 3-5%</a:t>
            </a:r>
            <a:endParaRPr lang="en-US" sz="2100" kern="120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3853D43-852D-C821-597C-4DB06B915415}"/>
              </a:ext>
            </a:extLst>
          </p:cNvPr>
          <p:cNvSpPr/>
          <p:nvPr/>
        </p:nvSpPr>
        <p:spPr>
          <a:xfrm>
            <a:off x="4502466" y="3796606"/>
            <a:ext cx="4671381" cy="2636011"/>
          </a:xfrm>
          <a:custGeom>
            <a:avLst/>
            <a:gdLst>
              <a:gd name="connsiteX0" fmla="*/ 0 w 8275637"/>
              <a:gd name="connsiteY0" fmla="*/ 259014 h 1554052"/>
              <a:gd name="connsiteX1" fmla="*/ 259014 w 8275637"/>
              <a:gd name="connsiteY1" fmla="*/ 0 h 1554052"/>
              <a:gd name="connsiteX2" fmla="*/ 8016623 w 8275637"/>
              <a:gd name="connsiteY2" fmla="*/ 0 h 1554052"/>
              <a:gd name="connsiteX3" fmla="*/ 8275637 w 8275637"/>
              <a:gd name="connsiteY3" fmla="*/ 259014 h 1554052"/>
              <a:gd name="connsiteX4" fmla="*/ 8275637 w 8275637"/>
              <a:gd name="connsiteY4" fmla="*/ 1295038 h 1554052"/>
              <a:gd name="connsiteX5" fmla="*/ 8016623 w 8275637"/>
              <a:gd name="connsiteY5" fmla="*/ 1554052 h 1554052"/>
              <a:gd name="connsiteX6" fmla="*/ 259014 w 8275637"/>
              <a:gd name="connsiteY6" fmla="*/ 1554052 h 1554052"/>
              <a:gd name="connsiteX7" fmla="*/ 0 w 8275637"/>
              <a:gd name="connsiteY7" fmla="*/ 1295038 h 1554052"/>
              <a:gd name="connsiteX8" fmla="*/ 0 w 8275637"/>
              <a:gd name="connsiteY8" fmla="*/ 259014 h 155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1554052">
                <a:moveTo>
                  <a:pt x="0" y="259014"/>
                </a:moveTo>
                <a:cubicBezTo>
                  <a:pt x="0" y="115965"/>
                  <a:pt x="115965" y="0"/>
                  <a:pt x="259014" y="0"/>
                </a:cubicBezTo>
                <a:lnTo>
                  <a:pt x="8016623" y="0"/>
                </a:lnTo>
                <a:cubicBezTo>
                  <a:pt x="8159672" y="0"/>
                  <a:pt x="8275637" y="115965"/>
                  <a:pt x="8275637" y="259014"/>
                </a:cubicBezTo>
                <a:lnTo>
                  <a:pt x="8275637" y="1295038"/>
                </a:lnTo>
                <a:cubicBezTo>
                  <a:pt x="8275637" y="1438087"/>
                  <a:pt x="8159672" y="1554052"/>
                  <a:pt x="8016623" y="1554052"/>
                </a:cubicBezTo>
                <a:lnTo>
                  <a:pt x="259014" y="1554052"/>
                </a:lnTo>
                <a:cubicBezTo>
                  <a:pt x="115965" y="1554052"/>
                  <a:pt x="0" y="1438087"/>
                  <a:pt x="0" y="1295038"/>
                </a:cubicBezTo>
                <a:lnTo>
                  <a:pt x="0" y="25901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873" tIns="155873" rIns="155873" bIns="155873" numCol="1" spcCol="1270" anchor="ctr" anchorCtr="0">
            <a:noAutofit/>
          </a:bodyPr>
          <a:lstStyle/>
          <a:p>
            <a:pPr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fa-IR" sz="2400" b="1" dirty="0"/>
              <a:t>چالش‌ها:</a:t>
            </a:r>
            <a:endParaRPr lang="ar-SA" sz="2400" b="1" dirty="0"/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هزینه و زمان بالای روش‌های آزمایشگاهی</a:t>
            </a:r>
            <a:endParaRPr lang="fa-IR" sz="2100" dirty="0"/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عدم پیش‌بینی‌پذیری تداخلات در داروهای جدید</a:t>
            </a:r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100" dirty="0"/>
              <a:t>کمبود داده برای تداخلات نادر</a:t>
            </a:r>
            <a:endParaRPr lang="en-US" sz="21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E70B7C-A6A7-D436-39B4-446D7E49E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83" y="932689"/>
            <a:ext cx="3142815" cy="549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74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27BC-A9CA-4C04-8D74-24828742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D05FE4-5871-3C0A-B1B0-796ED841C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758" y="584135"/>
            <a:ext cx="2630607" cy="2630607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23653B4-411D-EB8D-9E49-B4871CCD5809}"/>
              </a:ext>
            </a:extLst>
          </p:cNvPr>
          <p:cNvSpPr/>
          <p:nvPr/>
        </p:nvSpPr>
        <p:spPr>
          <a:xfrm>
            <a:off x="4896465" y="578731"/>
            <a:ext cx="4277382" cy="2636011"/>
          </a:xfrm>
          <a:custGeom>
            <a:avLst/>
            <a:gdLst>
              <a:gd name="connsiteX0" fmla="*/ 0 w 8275637"/>
              <a:gd name="connsiteY0" fmla="*/ 259014 h 1554052"/>
              <a:gd name="connsiteX1" fmla="*/ 259014 w 8275637"/>
              <a:gd name="connsiteY1" fmla="*/ 0 h 1554052"/>
              <a:gd name="connsiteX2" fmla="*/ 8016623 w 8275637"/>
              <a:gd name="connsiteY2" fmla="*/ 0 h 1554052"/>
              <a:gd name="connsiteX3" fmla="*/ 8275637 w 8275637"/>
              <a:gd name="connsiteY3" fmla="*/ 259014 h 1554052"/>
              <a:gd name="connsiteX4" fmla="*/ 8275637 w 8275637"/>
              <a:gd name="connsiteY4" fmla="*/ 1295038 h 1554052"/>
              <a:gd name="connsiteX5" fmla="*/ 8016623 w 8275637"/>
              <a:gd name="connsiteY5" fmla="*/ 1554052 h 1554052"/>
              <a:gd name="connsiteX6" fmla="*/ 259014 w 8275637"/>
              <a:gd name="connsiteY6" fmla="*/ 1554052 h 1554052"/>
              <a:gd name="connsiteX7" fmla="*/ 0 w 8275637"/>
              <a:gd name="connsiteY7" fmla="*/ 1295038 h 1554052"/>
              <a:gd name="connsiteX8" fmla="*/ 0 w 8275637"/>
              <a:gd name="connsiteY8" fmla="*/ 259014 h 155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1554052">
                <a:moveTo>
                  <a:pt x="0" y="259014"/>
                </a:moveTo>
                <a:cubicBezTo>
                  <a:pt x="0" y="115965"/>
                  <a:pt x="115965" y="0"/>
                  <a:pt x="259014" y="0"/>
                </a:cubicBezTo>
                <a:lnTo>
                  <a:pt x="8016623" y="0"/>
                </a:lnTo>
                <a:cubicBezTo>
                  <a:pt x="8159672" y="0"/>
                  <a:pt x="8275637" y="115965"/>
                  <a:pt x="8275637" y="259014"/>
                </a:cubicBezTo>
                <a:lnTo>
                  <a:pt x="8275637" y="1295038"/>
                </a:lnTo>
                <a:cubicBezTo>
                  <a:pt x="8275637" y="1438087"/>
                  <a:pt x="8159672" y="1554052"/>
                  <a:pt x="8016623" y="1554052"/>
                </a:cubicBezTo>
                <a:lnTo>
                  <a:pt x="259014" y="1554052"/>
                </a:lnTo>
                <a:cubicBezTo>
                  <a:pt x="115965" y="1554052"/>
                  <a:pt x="0" y="1438087"/>
                  <a:pt x="0" y="1295038"/>
                </a:cubicBezTo>
                <a:lnTo>
                  <a:pt x="0" y="25901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873" tIns="155873" rIns="155873" bIns="155873" numCol="1" spcCol="1270" anchor="ctr" anchorCtr="0">
            <a:noAutofit/>
          </a:bodyPr>
          <a:lstStyle/>
          <a:p>
            <a:pPr lvl="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SA" sz="2400" b="1" dirty="0"/>
              <a:t>روش‌های سنتی:</a:t>
            </a:r>
            <a:endParaRPr lang="fa-IR" sz="2400" b="1" dirty="0"/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ar-SA" sz="2400" dirty="0"/>
              <a:t>مبتنی بر آزمایش‌های بیولوژیکی</a:t>
            </a:r>
            <a:endParaRPr lang="fa-IR" sz="2400" dirty="0"/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fa-IR" sz="2100" dirty="0"/>
              <a:t>دقت بالا</a:t>
            </a:r>
          </a:p>
          <a:p>
            <a:pPr marL="342900" lvl="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fa-IR" sz="2100" dirty="0"/>
              <a:t>زمان‌بر و پرهزینه</a:t>
            </a:r>
            <a:endParaRPr lang="en-US" sz="2100" kern="1200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DAC36A-3410-E3DE-897A-60749DE97386}"/>
              </a:ext>
            </a:extLst>
          </p:cNvPr>
          <p:cNvSpPr/>
          <p:nvPr/>
        </p:nvSpPr>
        <p:spPr>
          <a:xfrm>
            <a:off x="1136417" y="3508849"/>
            <a:ext cx="4040265" cy="2899612"/>
          </a:xfrm>
          <a:custGeom>
            <a:avLst/>
            <a:gdLst>
              <a:gd name="connsiteX0" fmla="*/ 0 w 8275637"/>
              <a:gd name="connsiteY0" fmla="*/ 259014 h 1554052"/>
              <a:gd name="connsiteX1" fmla="*/ 259014 w 8275637"/>
              <a:gd name="connsiteY1" fmla="*/ 0 h 1554052"/>
              <a:gd name="connsiteX2" fmla="*/ 8016623 w 8275637"/>
              <a:gd name="connsiteY2" fmla="*/ 0 h 1554052"/>
              <a:gd name="connsiteX3" fmla="*/ 8275637 w 8275637"/>
              <a:gd name="connsiteY3" fmla="*/ 259014 h 1554052"/>
              <a:gd name="connsiteX4" fmla="*/ 8275637 w 8275637"/>
              <a:gd name="connsiteY4" fmla="*/ 1295038 h 1554052"/>
              <a:gd name="connsiteX5" fmla="*/ 8016623 w 8275637"/>
              <a:gd name="connsiteY5" fmla="*/ 1554052 h 1554052"/>
              <a:gd name="connsiteX6" fmla="*/ 259014 w 8275637"/>
              <a:gd name="connsiteY6" fmla="*/ 1554052 h 1554052"/>
              <a:gd name="connsiteX7" fmla="*/ 0 w 8275637"/>
              <a:gd name="connsiteY7" fmla="*/ 1295038 h 1554052"/>
              <a:gd name="connsiteX8" fmla="*/ 0 w 8275637"/>
              <a:gd name="connsiteY8" fmla="*/ 259014 h 155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1554052">
                <a:moveTo>
                  <a:pt x="0" y="259014"/>
                </a:moveTo>
                <a:cubicBezTo>
                  <a:pt x="0" y="115965"/>
                  <a:pt x="115965" y="0"/>
                  <a:pt x="259014" y="0"/>
                </a:cubicBezTo>
                <a:lnTo>
                  <a:pt x="8016623" y="0"/>
                </a:lnTo>
                <a:cubicBezTo>
                  <a:pt x="8159672" y="0"/>
                  <a:pt x="8275637" y="115965"/>
                  <a:pt x="8275637" y="259014"/>
                </a:cubicBezTo>
                <a:lnTo>
                  <a:pt x="8275637" y="1295038"/>
                </a:lnTo>
                <a:cubicBezTo>
                  <a:pt x="8275637" y="1438087"/>
                  <a:pt x="8159672" y="1554052"/>
                  <a:pt x="8016623" y="1554052"/>
                </a:cubicBezTo>
                <a:lnTo>
                  <a:pt x="259014" y="1554052"/>
                </a:lnTo>
                <a:cubicBezTo>
                  <a:pt x="115965" y="1554052"/>
                  <a:pt x="0" y="1438087"/>
                  <a:pt x="0" y="1295038"/>
                </a:cubicBezTo>
                <a:lnTo>
                  <a:pt x="0" y="25901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873" tIns="155873" rIns="155873" bIns="155873" numCol="1" spcCol="1270" anchor="ctr" anchorCtr="0">
            <a:noAutofit/>
          </a:bodyPr>
          <a:lstStyle/>
          <a:p>
            <a:pPr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fa-IR" sz="2400" b="1" dirty="0"/>
              <a:t>روش‌های نوین:</a:t>
            </a:r>
            <a:endParaRPr lang="ar-SA" sz="2400" b="1" dirty="0"/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fa-IR" sz="2100" dirty="0"/>
              <a:t>داده‌کاوی متنی</a:t>
            </a:r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fa-IR" sz="2100" dirty="0"/>
              <a:t>یادگیری ماشین</a:t>
            </a:r>
            <a:endParaRPr lang="ar-SA" sz="2100" dirty="0"/>
          </a:p>
          <a:p>
            <a:pPr marL="342900" indent="-342900" algn="justLow" defTabSz="93345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fa-IR" sz="2100" dirty="0"/>
              <a:t>تحلیل ساختار مولکولی</a:t>
            </a:r>
            <a:endParaRPr lang="en-US" sz="21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FE7DDF-621F-4751-7622-0BF2FD28B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666" y="3508652"/>
            <a:ext cx="2903957" cy="290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78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57E342-2A1A-24B6-75AA-898D7AEA9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6D577F-8087-723C-7F6A-41144635CFF0}"/>
              </a:ext>
            </a:extLst>
          </p:cNvPr>
          <p:cNvSpPr/>
          <p:nvPr/>
        </p:nvSpPr>
        <p:spPr>
          <a:xfrm>
            <a:off x="6357108" y="355770"/>
            <a:ext cx="2873815" cy="2387430"/>
          </a:xfrm>
          <a:custGeom>
            <a:avLst/>
            <a:gdLst>
              <a:gd name="connsiteX0" fmla="*/ 0 w 8275637"/>
              <a:gd name="connsiteY0" fmla="*/ 447255 h 2683477"/>
              <a:gd name="connsiteX1" fmla="*/ 447255 w 8275637"/>
              <a:gd name="connsiteY1" fmla="*/ 0 h 2683477"/>
              <a:gd name="connsiteX2" fmla="*/ 7828382 w 8275637"/>
              <a:gd name="connsiteY2" fmla="*/ 0 h 2683477"/>
              <a:gd name="connsiteX3" fmla="*/ 8275637 w 8275637"/>
              <a:gd name="connsiteY3" fmla="*/ 447255 h 2683477"/>
              <a:gd name="connsiteX4" fmla="*/ 8275637 w 8275637"/>
              <a:gd name="connsiteY4" fmla="*/ 2236222 h 2683477"/>
              <a:gd name="connsiteX5" fmla="*/ 7828382 w 8275637"/>
              <a:gd name="connsiteY5" fmla="*/ 2683477 h 2683477"/>
              <a:gd name="connsiteX6" fmla="*/ 447255 w 8275637"/>
              <a:gd name="connsiteY6" fmla="*/ 2683477 h 2683477"/>
              <a:gd name="connsiteX7" fmla="*/ 0 w 8275637"/>
              <a:gd name="connsiteY7" fmla="*/ 2236222 h 2683477"/>
              <a:gd name="connsiteX8" fmla="*/ 0 w 8275637"/>
              <a:gd name="connsiteY8" fmla="*/ 447255 h 2683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83477">
                <a:moveTo>
                  <a:pt x="0" y="447255"/>
                </a:moveTo>
                <a:cubicBezTo>
                  <a:pt x="0" y="200243"/>
                  <a:pt x="200243" y="0"/>
                  <a:pt x="447255" y="0"/>
                </a:cubicBezTo>
                <a:lnTo>
                  <a:pt x="7828382" y="0"/>
                </a:lnTo>
                <a:cubicBezTo>
                  <a:pt x="8075394" y="0"/>
                  <a:pt x="8275637" y="200243"/>
                  <a:pt x="8275637" y="447255"/>
                </a:cubicBezTo>
                <a:lnTo>
                  <a:pt x="8275637" y="2236222"/>
                </a:lnTo>
                <a:cubicBezTo>
                  <a:pt x="8275637" y="2483234"/>
                  <a:pt x="8075394" y="2683477"/>
                  <a:pt x="7828382" y="2683477"/>
                </a:cubicBezTo>
                <a:lnTo>
                  <a:pt x="447255" y="2683477"/>
                </a:lnTo>
                <a:cubicBezTo>
                  <a:pt x="200243" y="2683477"/>
                  <a:pt x="0" y="2483234"/>
                  <a:pt x="0" y="2236222"/>
                </a:cubicBezTo>
                <a:lnTo>
                  <a:pt x="0" y="44725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8157" tIns="268157" rIns="268157" bIns="268157" numCol="1" spcCol="1270" anchor="ctr" anchorCtr="0">
            <a:noAutofit/>
          </a:bodyPr>
          <a:lstStyle/>
          <a:p>
            <a:pPr marL="0" lvl="0" indent="0" algn="justLow" defTabSz="160020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a-IR" sz="2400" b="1" kern="1200" dirty="0"/>
              <a:t>منابع داده:</a:t>
            </a:r>
          </a:p>
          <a:p>
            <a:pPr marL="342900" lvl="0" indent="-342900" algn="justLow" defTabSz="160020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DrugBank</a:t>
            </a:r>
            <a:endParaRPr lang="en-US" sz="2400" dirty="0"/>
          </a:p>
          <a:p>
            <a:pPr marL="342900" lvl="0" indent="-342900" algn="justLow" defTabSz="1600200" rtl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2400" kern="1200" dirty="0"/>
              <a:t>KEGG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C769C9E1-30D4-FF01-1746-C8E105B73A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5439683"/>
              </p:ext>
            </p:extLst>
          </p:nvPr>
        </p:nvGraphicFramePr>
        <p:xfrm>
          <a:off x="-69585" y="1338292"/>
          <a:ext cx="6426694" cy="4713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ACA9AA26-8B1A-086A-18D2-A2B2F6B171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885246"/>
              </p:ext>
            </p:extLst>
          </p:nvPr>
        </p:nvGraphicFramePr>
        <p:xfrm>
          <a:off x="324941" y="1339102"/>
          <a:ext cx="6426694" cy="4713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52895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4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4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4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4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4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000"/>
                            </p:stCondLst>
                            <p:childTnLst>
                              <p:par>
                                <p:cTn id="7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000"/>
                            </p:stCondLst>
                            <p:childTnLst>
                              <p:par>
                                <p:cTn id="8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000"/>
                            </p:stCondLst>
                            <p:childTnLst>
                              <p:par>
                                <p:cTn id="8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000"/>
                            </p:stCondLst>
                            <p:childTnLst>
                              <p:par>
                                <p:cTn id="9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000"/>
                            </p:stCondLst>
                            <p:childTnLst>
                              <p:par>
                                <p:cTn id="9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Graphic spid="14" grpId="0" uiExpand="1">
        <p:bldSub>
          <a:bldChart bld="category"/>
        </p:bldSub>
      </p:bldGraphic>
      <p:bldGraphic spid="14" grpId="1">
        <p:bldSub>
          <a:bldChart bld="category"/>
        </p:bldSub>
      </p:bldGraphic>
      <p:bldGraphic spid="17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433026-AC1B-6780-DC0C-3642A6C60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8554193-3D3B-EB7F-C26F-66307F942F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3057024"/>
              </p:ext>
            </p:extLst>
          </p:nvPr>
        </p:nvGraphicFramePr>
        <p:xfrm>
          <a:off x="820131" y="421384"/>
          <a:ext cx="8515598" cy="6091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2310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433026-AC1B-6780-DC0C-3642A6C60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8554193-3D3B-EB7F-C26F-66307F942F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9634762"/>
              </p:ext>
            </p:extLst>
          </p:nvPr>
        </p:nvGraphicFramePr>
        <p:xfrm>
          <a:off x="820131" y="818879"/>
          <a:ext cx="8515598" cy="5649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8834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78778B-0784-CEDE-2D98-698482A07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2562-8F1E-4300-89F7-BD1445A93DD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072ED63-7832-96CA-C6D3-49ACD40CBFDC}"/>
              </a:ext>
            </a:extLst>
          </p:cNvPr>
          <p:cNvSpPr/>
          <p:nvPr/>
        </p:nvSpPr>
        <p:spPr>
          <a:xfrm>
            <a:off x="4232787" y="461542"/>
            <a:ext cx="4942276" cy="3417284"/>
          </a:xfrm>
          <a:custGeom>
            <a:avLst/>
            <a:gdLst>
              <a:gd name="connsiteX0" fmla="*/ 0 w 8275637"/>
              <a:gd name="connsiteY0" fmla="*/ 263859 h 2638593"/>
              <a:gd name="connsiteX1" fmla="*/ 263859 w 8275637"/>
              <a:gd name="connsiteY1" fmla="*/ 0 h 2638593"/>
              <a:gd name="connsiteX2" fmla="*/ 8011778 w 8275637"/>
              <a:gd name="connsiteY2" fmla="*/ 0 h 2638593"/>
              <a:gd name="connsiteX3" fmla="*/ 8275637 w 8275637"/>
              <a:gd name="connsiteY3" fmla="*/ 263859 h 2638593"/>
              <a:gd name="connsiteX4" fmla="*/ 8275637 w 8275637"/>
              <a:gd name="connsiteY4" fmla="*/ 2374734 h 2638593"/>
              <a:gd name="connsiteX5" fmla="*/ 8011778 w 8275637"/>
              <a:gd name="connsiteY5" fmla="*/ 2638593 h 2638593"/>
              <a:gd name="connsiteX6" fmla="*/ 263859 w 8275637"/>
              <a:gd name="connsiteY6" fmla="*/ 2638593 h 2638593"/>
              <a:gd name="connsiteX7" fmla="*/ 0 w 8275637"/>
              <a:gd name="connsiteY7" fmla="*/ 2374734 h 2638593"/>
              <a:gd name="connsiteX8" fmla="*/ 0 w 8275637"/>
              <a:gd name="connsiteY8" fmla="*/ 263859 h 263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7" h="2638593">
                <a:moveTo>
                  <a:pt x="0" y="263859"/>
                </a:moveTo>
                <a:cubicBezTo>
                  <a:pt x="0" y="118134"/>
                  <a:pt x="118134" y="0"/>
                  <a:pt x="263859" y="0"/>
                </a:cubicBezTo>
                <a:lnTo>
                  <a:pt x="8011778" y="0"/>
                </a:lnTo>
                <a:cubicBezTo>
                  <a:pt x="8157503" y="0"/>
                  <a:pt x="8275637" y="118134"/>
                  <a:pt x="8275637" y="263859"/>
                </a:cubicBezTo>
                <a:lnTo>
                  <a:pt x="8275637" y="2374734"/>
                </a:lnTo>
                <a:cubicBezTo>
                  <a:pt x="8275637" y="2520459"/>
                  <a:pt x="8157503" y="2638593"/>
                  <a:pt x="8011778" y="2638593"/>
                </a:cubicBezTo>
                <a:lnTo>
                  <a:pt x="263859" y="2638593"/>
                </a:lnTo>
                <a:cubicBezTo>
                  <a:pt x="118134" y="2638593"/>
                  <a:pt x="0" y="2520459"/>
                  <a:pt x="0" y="2374734"/>
                </a:cubicBezTo>
                <a:lnTo>
                  <a:pt x="0" y="263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448" tIns="155448" rIns="155448" bIns="155448" numCol="1" spcCol="1270" anchor="ctr" anchorCtr="0">
            <a:noAutofit/>
          </a:bodyPr>
          <a:lstStyle/>
          <a:p>
            <a:pPr marL="0" algn="justLow" rtl="1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</a:pPr>
            <a:r>
              <a:rPr lang="fa-IR" sz="3200" b="1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B Lotus" panose="00000400000000000000" pitchFamily="2" charset="-78"/>
              </a:rPr>
              <a:t>چالش‌های اصلی:</a:t>
            </a:r>
            <a:endParaRPr lang="ar-SA" sz="3200" b="1" dirty="0"/>
          </a:p>
          <a:p>
            <a:pPr marL="342900" indent="-342900" algn="r" rtl="1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ar-SA" sz="2400" dirty="0"/>
              <a:t>محدودیت در استفاده همزمان از منابع داده</a:t>
            </a:r>
            <a:endParaRPr lang="fa-IR" sz="2400" dirty="0"/>
          </a:p>
          <a:p>
            <a:pPr marL="342900" indent="-342900" algn="r" rtl="1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ar-SA" sz="2400" dirty="0"/>
              <a:t>عدم استفاده مؤثر از اطلاعات متنی موجود</a:t>
            </a:r>
          </a:p>
          <a:p>
            <a:pPr marL="342900" indent="-342900" algn="r" rtl="1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a-IR" sz="2400" dirty="0"/>
              <a:t>عدم</a:t>
            </a:r>
            <a:r>
              <a:rPr lang="ar-SA" sz="2400" dirty="0"/>
              <a:t> تعمیم‌پذیری به داروهای جدید</a:t>
            </a:r>
            <a:endParaRPr lang="fa-IR" sz="2400" dirty="0"/>
          </a:p>
          <a:p>
            <a:pPr marL="342900" indent="-342900" algn="r" rtl="1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ar-SA" sz="2400" dirty="0"/>
              <a:t>عدم توازن در داده‌های موجود</a:t>
            </a:r>
            <a:endParaRPr lang="ar-SA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8CC6E7-1265-7351-6A77-005A5E3C1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79" y="3065852"/>
            <a:ext cx="3417285" cy="341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00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ustom 1">
      <a:majorFont>
        <a:latin typeface="Times New Roman"/>
        <a:ea typeface=""/>
        <a:cs typeface="B Titr"/>
      </a:majorFont>
      <a:minorFont>
        <a:latin typeface="Times New Roman"/>
        <a:ea typeface=""/>
        <a:cs typeface="B Lotu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18288</TotalTime>
  <Words>1303</Words>
  <Application>Microsoft Office PowerPoint</Application>
  <PresentationFormat>Widescreen</PresentationFormat>
  <Paragraphs>572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等线</vt:lpstr>
      <vt:lpstr>Arial</vt:lpstr>
      <vt:lpstr>Calibri</vt:lpstr>
      <vt:lpstr>Courier New</vt:lpstr>
      <vt:lpstr>IRANSans(FaNum)</vt:lpstr>
      <vt:lpstr>IRANSansWeb(FaNum)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مقدمه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پیش‌پردازش داده‌ها</vt:lpstr>
      <vt:lpstr>معماری شبکه</vt:lpstr>
      <vt:lpstr>پردازش ساختار مولکولی</vt:lpstr>
      <vt:lpstr>محاسبه شباهت‌های دارویی</vt:lpstr>
      <vt:lpstr>پردازش اطلاعات متنی</vt:lpstr>
      <vt:lpstr>پردازش ساختار مولکولی با GAT</vt:lpstr>
      <vt:lpstr>شبکه‌های پرسپترون چندلایه</vt:lpstr>
      <vt:lpstr>ترکیب ویژگی‌ها</vt:lpstr>
      <vt:lpstr>پیش‌بینی نوع تداخل</vt:lpstr>
      <vt:lpstr>اشتراک‌گذاری پارامترها</vt:lpstr>
      <vt:lpstr>سناریوی 1</vt:lpstr>
      <vt:lpstr>سناریوهای 2 و 3</vt:lpstr>
      <vt:lpstr>مقایسه با روش‌های موجود – سناریوی 1</vt:lpstr>
      <vt:lpstr>مقایسه با روش‌های موجود – سناریوی 2</vt:lpstr>
      <vt:lpstr>مقایسه با روش‌های موجود – سناریوی 3</vt:lpstr>
      <vt:lpstr>مقایسه نتایج انواع تداخل – سناریوی 1</vt:lpstr>
      <vt:lpstr>مقایسه نتایج انواع تداخل – سناریوی 2</vt:lpstr>
      <vt:lpstr>مقایسه نتایج انواع تداخل – سناریوی 3</vt:lpstr>
      <vt:lpstr>مطالعه تقطیعی – سناریوی 1</vt:lpstr>
      <vt:lpstr>مطالعه تقطیعی – سناریوی 2</vt:lpstr>
      <vt:lpstr>مطالعه تقطیعی – سناریوی 3</vt:lpstr>
      <vt:lpstr>نتیجه گیری</vt:lpstr>
      <vt:lpstr>پیشنهادات</vt:lpstr>
      <vt:lpstr>از توجه شما سپاسگذارم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mehrdad</dc:creator>
  <dc:description>https://pardweb.ir</dc:description>
  <cp:lastModifiedBy>Hamid Tabatabaei</cp:lastModifiedBy>
  <cp:revision>44</cp:revision>
  <dcterms:created xsi:type="dcterms:W3CDTF">2021-11-05T12:33:03Z</dcterms:created>
  <dcterms:modified xsi:type="dcterms:W3CDTF">2025-01-07T13:04:25Z</dcterms:modified>
</cp:coreProperties>
</file>